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8"/>
    <p:sldMasterId id="2147483648" r:id="rId9"/>
  </p:sldMasterIdLst>
  <p:notesMasterIdLst>
    <p:notesMasterId r:id="rId23"/>
  </p:notesMasterIdLst>
  <p:handoutMasterIdLst>
    <p:handoutMasterId r:id="rId24"/>
  </p:handoutMasterIdLst>
  <p:sldIdLst>
    <p:sldId id="289" r:id="rId10"/>
    <p:sldId id="290" r:id="rId11"/>
    <p:sldId id="293" r:id="rId12"/>
    <p:sldId id="291" r:id="rId13"/>
    <p:sldId id="297" r:id="rId14"/>
    <p:sldId id="294" r:id="rId15"/>
    <p:sldId id="302" r:id="rId16"/>
    <p:sldId id="303" r:id="rId17"/>
    <p:sldId id="296" r:id="rId18"/>
    <p:sldId id="298" r:id="rId19"/>
    <p:sldId id="301" r:id="rId20"/>
    <p:sldId id="300" r:id="rId21"/>
    <p:sldId id="263" r:id="rId22"/>
  </p:sldIdLst>
  <p:sldSz cx="12192000" cy="6858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libri Light" panose="020F0302020204030204" pitchFamily="34" charset="0"/>
      <p:regular r:id="rId29"/>
      <p:italic r:id="rId30"/>
    </p:embeddedFont>
    <p:embeddedFont>
      <p:font typeface="Century Gothic" panose="020B0502020202020204" pitchFamily="34" charset="0"/>
      <p:regular r:id="rId31"/>
      <p:bold r:id="rId32"/>
      <p:italic r:id="rId33"/>
      <p:boldItalic r:id="rId34"/>
    </p:embeddedFont>
  </p:embeddedFontLst>
  <p:custDataLst>
    <p:custData r:id="rId3"/>
    <p:custData r:id="rId4"/>
    <p:custData r:id="rId1"/>
    <p:custData r:id="rId2"/>
    <p:custData r:id="rId6"/>
    <p:custData r:id="rId5"/>
    <p:custData r:id="rId7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6" roundtripDataSignature="AMtx7miq9w5mCVItz4vd69QL4kHXEfDN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8B63"/>
    <a:srgbClr val="7BB1D4"/>
    <a:srgbClr val="7BB1D3"/>
    <a:srgbClr val="23415C"/>
    <a:srgbClr val="22415C"/>
    <a:srgbClr val="BCF2CE"/>
    <a:srgbClr val="60D3EE"/>
    <a:srgbClr val="99E9F9"/>
    <a:srgbClr val="24425C"/>
    <a:srgbClr val="F490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86" autoAdjust="0"/>
    <p:restoredTop sz="94771"/>
  </p:normalViewPr>
  <p:slideViewPr>
    <p:cSldViewPr snapToGrid="0">
      <p:cViewPr varScale="1">
        <p:scale>
          <a:sx n="176" d="100"/>
          <a:sy n="176" d="100"/>
        </p:scale>
        <p:origin x="11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52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font" Target="fonts/font2.fntdata"/><Relationship Id="rId39" Type="http://schemas.openxmlformats.org/officeDocument/2006/relationships/theme" Target="theme/theme1.xml"/><Relationship Id="rId21" Type="http://schemas.openxmlformats.org/officeDocument/2006/relationships/slide" Target="slides/slide12.xml"/><Relationship Id="rId34" Type="http://schemas.openxmlformats.org/officeDocument/2006/relationships/font" Target="fonts/font10.fntdata"/><Relationship Id="rId7" Type="http://schemas.openxmlformats.org/officeDocument/2006/relationships/customXml" Target="../customXml/item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2.xml"/><Relationship Id="rId24" Type="http://schemas.openxmlformats.org/officeDocument/2006/relationships/handoutMaster" Target="handoutMasters/handoutMaster1.xml"/><Relationship Id="rId32" Type="http://schemas.openxmlformats.org/officeDocument/2006/relationships/font" Target="fonts/font8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6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36" Type="http://customschemas.google.com/relationships/presentationmetadata" Target="metadata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font" Target="fonts/font7.fntdata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2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8" Type="http://schemas.openxmlformats.org/officeDocument/2006/relationships/slideMaster" Target="slideMasters/slideMaster1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F242794-1EB4-0B77-BFB0-07C4CEB8FD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2AC7AD-AFC9-1EAD-6E61-F518367D5BF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9D5491-DD76-4D0F-935A-A45A6A2A76F9}" type="datetimeFigureOut">
              <a:rPr lang="en-GB" smtClean="0"/>
              <a:t>29/05/2023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B081DD-B195-7C2C-B21C-E189DC5668D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CC227A-2C83-BD17-6D82-E676E12C8B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9B82E-706D-43EA-A1A3-90C842758A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2569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1" name="Google Shape;27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28122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4479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1" name="Google Shape;27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709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6803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1482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9659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7612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6934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99509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4037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0" descr="A picture containing grass, decorated, colorful, stadium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0"/>
          <p:cNvSpPr/>
          <p:nvPr/>
        </p:nvSpPr>
        <p:spPr>
          <a:xfrm>
            <a:off x="0" y="0"/>
            <a:ext cx="4980300" cy="6858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368" y="713681"/>
            <a:ext cx="3718560" cy="105492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0"/>
          <p:cNvSpPr txBox="1"/>
          <p:nvPr/>
        </p:nvSpPr>
        <p:spPr>
          <a:xfrm>
            <a:off x="7891817" y="6063988"/>
            <a:ext cx="41454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31;p13">
            <a:extLst>
              <a:ext uri="{FF2B5EF4-FFF2-40B4-BE49-F238E27FC236}">
                <a16:creationId xmlns:a16="http://schemas.microsoft.com/office/drawing/2014/main" id="{163FE589-FD3A-0047-1F11-3AFA68F55A6F}"/>
              </a:ext>
            </a:extLst>
          </p:cNvPr>
          <p:cNvSpPr/>
          <p:nvPr userDrawn="1"/>
        </p:nvSpPr>
        <p:spPr>
          <a:xfrm rot="5400000" flipV="1">
            <a:off x="1574278" y="3402032"/>
            <a:ext cx="6849784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urniture, table, kitchen &amp; dining room table, indoor&#10;&#10;Description automatically generated">
            <a:extLst>
              <a:ext uri="{FF2B5EF4-FFF2-40B4-BE49-F238E27FC236}">
                <a16:creationId xmlns:a16="http://schemas.microsoft.com/office/drawing/2014/main" id="{35C2023A-673C-C247-95C9-6A6FC4D023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2104" y="-1"/>
            <a:ext cx="3769896" cy="6350169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838200" y="1252326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194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indoor, interior design, wall, ceiling&#10;&#10;Description automatically generated">
            <a:extLst>
              <a:ext uri="{FF2B5EF4-FFF2-40B4-BE49-F238E27FC236}">
                <a16:creationId xmlns:a16="http://schemas.microsoft.com/office/drawing/2014/main" id="{0F27C099-531D-9292-C161-38FC9B13B7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2104" y="142254"/>
            <a:ext cx="3769896" cy="6207915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838200" y="1252326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9959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ceiling, indoor, interior design, lobby&#10;&#10;Description automatically generated">
            <a:extLst>
              <a:ext uri="{FF2B5EF4-FFF2-40B4-BE49-F238E27FC236}">
                <a16:creationId xmlns:a16="http://schemas.microsoft.com/office/drawing/2014/main" id="{37A01144-9778-16C8-685C-6C78260F05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2104" y="-1"/>
            <a:ext cx="3769896" cy="6857963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838200" y="1252326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28351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preserve="1" userDrawn="1">
  <p:cSld name="1_Two Conten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24617A0-1921-C820-18C2-27C63D6F3470}"/>
              </a:ext>
            </a:extLst>
          </p:cNvPr>
          <p:cNvSpPr/>
          <p:nvPr userDrawn="1"/>
        </p:nvSpPr>
        <p:spPr>
          <a:xfrm>
            <a:off x="0" y="134157"/>
            <a:ext cx="5486400" cy="6042805"/>
          </a:xfrm>
          <a:prstGeom prst="rect">
            <a:avLst/>
          </a:prstGeom>
          <a:solidFill>
            <a:srgbClr val="F6A6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Google Shape;64;p18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8"/>
          <p:cNvSpPr txBox="1">
            <a:spLocks noGrp="1"/>
          </p:cNvSpPr>
          <p:nvPr>
            <p:ph type="title"/>
          </p:nvPr>
        </p:nvSpPr>
        <p:spPr>
          <a:xfrm>
            <a:off x="228600" y="1333874"/>
            <a:ext cx="5049253" cy="107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tx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7" name="Google Shape;67;p18"/>
          <p:cNvSpPr txBox="1">
            <a:spLocks noGrp="1"/>
          </p:cNvSpPr>
          <p:nvPr>
            <p:ph type="body" idx="1"/>
          </p:nvPr>
        </p:nvSpPr>
        <p:spPr>
          <a:xfrm>
            <a:off x="228600" y="2630905"/>
            <a:ext cx="5049253" cy="3311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0" name="Google Shape;70;p18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31;p13">
            <a:extLst>
              <a:ext uri="{FF2B5EF4-FFF2-40B4-BE49-F238E27FC236}">
                <a16:creationId xmlns:a16="http://schemas.microsoft.com/office/drawing/2014/main" id="{4BD8046D-8BE0-747B-ABA9-EE418D0DA260}"/>
              </a:ext>
            </a:extLst>
          </p:cNvPr>
          <p:cNvSpPr/>
          <p:nvPr userDrawn="1"/>
        </p:nvSpPr>
        <p:spPr>
          <a:xfrm>
            <a:off x="0" y="0"/>
            <a:ext cx="12192000" cy="134157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oogle Shape;85;p20">
            <a:extLst>
              <a:ext uri="{FF2B5EF4-FFF2-40B4-BE49-F238E27FC236}">
                <a16:creationId xmlns:a16="http://schemas.microsoft.com/office/drawing/2014/main" id="{BEB8E74A-4FC4-9D44-2D7E-FBDFCBB036B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355893"/>
            <a:ext cx="1872996" cy="53135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51882DE-060F-C7C1-BC9C-DDE61A735C4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304547" y="1333875"/>
            <a:ext cx="5399771" cy="4608986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6692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preserve="1" userDrawn="1">
  <p:cSld name="1_Two Content">
    <p:bg>
      <p:bgPr>
        <a:solidFill>
          <a:schemeClr val="lt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8EFC8C-B71D-E89B-745D-31DED9498190}"/>
              </a:ext>
            </a:extLst>
          </p:cNvPr>
          <p:cNvSpPr/>
          <p:nvPr userDrawn="1"/>
        </p:nvSpPr>
        <p:spPr>
          <a:xfrm>
            <a:off x="0" y="134157"/>
            <a:ext cx="5486400" cy="6042805"/>
          </a:xfrm>
          <a:prstGeom prst="rect">
            <a:avLst/>
          </a:prstGeom>
          <a:solidFill>
            <a:srgbClr val="2D8B63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4" name="Google Shape;64;p18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8"/>
          <p:cNvSpPr txBox="1">
            <a:spLocks noGrp="1"/>
          </p:cNvSpPr>
          <p:nvPr>
            <p:ph type="title"/>
          </p:nvPr>
        </p:nvSpPr>
        <p:spPr>
          <a:xfrm>
            <a:off x="228600" y="1333874"/>
            <a:ext cx="5049253" cy="107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7" name="Google Shape;67;p18"/>
          <p:cNvSpPr txBox="1">
            <a:spLocks noGrp="1"/>
          </p:cNvSpPr>
          <p:nvPr>
            <p:ph type="body" idx="1"/>
          </p:nvPr>
        </p:nvSpPr>
        <p:spPr>
          <a:xfrm>
            <a:off x="228600" y="2630905"/>
            <a:ext cx="5049253" cy="3311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bg1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0" name="Google Shape;70;p18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31;p13">
            <a:extLst>
              <a:ext uri="{FF2B5EF4-FFF2-40B4-BE49-F238E27FC236}">
                <a16:creationId xmlns:a16="http://schemas.microsoft.com/office/drawing/2014/main" id="{4BD8046D-8BE0-747B-ABA9-EE418D0DA260}"/>
              </a:ext>
            </a:extLst>
          </p:cNvPr>
          <p:cNvSpPr/>
          <p:nvPr userDrawn="1"/>
        </p:nvSpPr>
        <p:spPr>
          <a:xfrm>
            <a:off x="0" y="0"/>
            <a:ext cx="12192000" cy="134157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oogle Shape;85;p20">
            <a:extLst>
              <a:ext uri="{FF2B5EF4-FFF2-40B4-BE49-F238E27FC236}">
                <a16:creationId xmlns:a16="http://schemas.microsoft.com/office/drawing/2014/main" id="{BEB8E74A-4FC4-9D44-2D7E-FBDFCBB036B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355893"/>
            <a:ext cx="1872996" cy="53135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51882DE-060F-C7C1-BC9C-DDE61A735C4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304547" y="1333875"/>
            <a:ext cx="5399771" cy="4608986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665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preserve="1" userDrawn="1">
  <p:cSld name="1_Two Conten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24617A0-1921-C820-18C2-27C63D6F3470}"/>
              </a:ext>
            </a:extLst>
          </p:cNvPr>
          <p:cNvSpPr/>
          <p:nvPr userDrawn="1"/>
        </p:nvSpPr>
        <p:spPr>
          <a:xfrm>
            <a:off x="0" y="134157"/>
            <a:ext cx="5486400" cy="6042805"/>
          </a:xfrm>
          <a:prstGeom prst="rect">
            <a:avLst/>
          </a:prstGeom>
          <a:solidFill>
            <a:srgbClr val="7BB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Google Shape;64;p18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8"/>
          <p:cNvSpPr txBox="1">
            <a:spLocks noGrp="1"/>
          </p:cNvSpPr>
          <p:nvPr>
            <p:ph type="title"/>
          </p:nvPr>
        </p:nvSpPr>
        <p:spPr>
          <a:xfrm>
            <a:off x="228600" y="1333874"/>
            <a:ext cx="5049253" cy="107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7" name="Google Shape;67;p18"/>
          <p:cNvSpPr txBox="1">
            <a:spLocks noGrp="1"/>
          </p:cNvSpPr>
          <p:nvPr>
            <p:ph type="body" idx="1"/>
          </p:nvPr>
        </p:nvSpPr>
        <p:spPr>
          <a:xfrm>
            <a:off x="228600" y="2630905"/>
            <a:ext cx="5049253" cy="3311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bg1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0" name="Google Shape;70;p18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31;p13">
            <a:extLst>
              <a:ext uri="{FF2B5EF4-FFF2-40B4-BE49-F238E27FC236}">
                <a16:creationId xmlns:a16="http://schemas.microsoft.com/office/drawing/2014/main" id="{4BD8046D-8BE0-747B-ABA9-EE418D0DA260}"/>
              </a:ext>
            </a:extLst>
          </p:cNvPr>
          <p:cNvSpPr/>
          <p:nvPr userDrawn="1"/>
        </p:nvSpPr>
        <p:spPr>
          <a:xfrm>
            <a:off x="0" y="0"/>
            <a:ext cx="12192000" cy="134157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oogle Shape;85;p20">
            <a:extLst>
              <a:ext uri="{FF2B5EF4-FFF2-40B4-BE49-F238E27FC236}">
                <a16:creationId xmlns:a16="http://schemas.microsoft.com/office/drawing/2014/main" id="{BEB8E74A-4FC4-9D44-2D7E-FBDFCBB036B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355893"/>
            <a:ext cx="1872996" cy="53135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51882DE-060F-C7C1-BC9C-DDE61A735C4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304547" y="1333875"/>
            <a:ext cx="5399771" cy="4608986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0084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447C80-0E32-C3BA-C540-221487765D1C}"/>
              </a:ext>
            </a:extLst>
          </p:cNvPr>
          <p:cNvSpPr/>
          <p:nvPr userDrawn="1"/>
        </p:nvSpPr>
        <p:spPr>
          <a:xfrm>
            <a:off x="-1" y="529439"/>
            <a:ext cx="12191999" cy="6042805"/>
          </a:xfrm>
          <a:prstGeom prst="rect">
            <a:avLst/>
          </a:prstGeom>
          <a:solidFill>
            <a:srgbClr val="F6A6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Google Shape;57;p17"/>
          <p:cNvSpPr/>
          <p:nvPr/>
        </p:nvSpPr>
        <p:spPr>
          <a:xfrm>
            <a:off x="0" y="6190610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7"/>
          <p:cNvSpPr/>
          <p:nvPr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" name="Google Shape;61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7"/>
          <p:cNvSpPr txBox="1"/>
          <p:nvPr/>
        </p:nvSpPr>
        <p:spPr>
          <a:xfrm>
            <a:off x="838201" y="6363817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userDrawn="1">
  <p:cSld name="TWO_OBJECT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8;p17">
            <a:extLst>
              <a:ext uri="{FF2B5EF4-FFF2-40B4-BE49-F238E27FC236}">
                <a16:creationId xmlns:a16="http://schemas.microsoft.com/office/drawing/2014/main" id="{47396876-707B-CF6F-361C-C131C75E4CDC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8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8690811" cy="531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7" name="Google Shape;67;p18"/>
          <p:cNvSpPr txBox="1">
            <a:spLocks noGrp="1"/>
          </p:cNvSpPr>
          <p:nvPr>
            <p:ph type="body" idx="1"/>
          </p:nvPr>
        </p:nvSpPr>
        <p:spPr>
          <a:xfrm>
            <a:off x="838200" y="1483331"/>
            <a:ext cx="5181600" cy="441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69" name="Google Shape;69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287800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8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hart Placeholder 8">
            <a:extLst>
              <a:ext uri="{FF2B5EF4-FFF2-40B4-BE49-F238E27FC236}">
                <a16:creationId xmlns:a16="http://schemas.microsoft.com/office/drawing/2014/main" id="{B2857C36-5B2C-BA36-35C9-56B8F1830ED7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509239" y="1483331"/>
            <a:ext cx="4844561" cy="4418633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36AC3F70-6D56-CF52-2974-6A31E3A3F4D7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9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8805608" cy="57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839788" y="1507812"/>
            <a:ext cx="5157900" cy="64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76" name="Google Shape;76;p19"/>
          <p:cNvSpPr txBox="1">
            <a:spLocks noGrp="1"/>
          </p:cNvSpPr>
          <p:nvPr>
            <p:ph type="body" idx="2"/>
          </p:nvPr>
        </p:nvSpPr>
        <p:spPr>
          <a:xfrm>
            <a:off x="839788" y="2270920"/>
            <a:ext cx="5157900" cy="3634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7" name="Google Shape;77;p19"/>
          <p:cNvSpPr txBox="1">
            <a:spLocks noGrp="1"/>
          </p:cNvSpPr>
          <p:nvPr>
            <p:ph type="body" idx="3"/>
          </p:nvPr>
        </p:nvSpPr>
        <p:spPr>
          <a:xfrm>
            <a:off x="6172200" y="1507812"/>
            <a:ext cx="5183100" cy="64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body" idx="4"/>
          </p:nvPr>
        </p:nvSpPr>
        <p:spPr>
          <a:xfrm>
            <a:off x="6172200" y="2270920"/>
            <a:ext cx="5183100" cy="3634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9" name="Google Shape;79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340253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9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userDrawn="1">
  <p:cSld name="Content with Ca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 txBox="1">
            <a:spLocks noGrp="1"/>
          </p:cNvSpPr>
          <p:nvPr>
            <p:ph type="title"/>
          </p:nvPr>
        </p:nvSpPr>
        <p:spPr>
          <a:xfrm>
            <a:off x="839788" y="1203159"/>
            <a:ext cx="3932100" cy="899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>
                <a:solidFill>
                  <a:schemeClr val="tx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4" name="Google Shape;84;p20"/>
          <p:cNvSpPr txBox="1">
            <a:spLocks noGrp="1"/>
          </p:cNvSpPr>
          <p:nvPr>
            <p:ph type="body" idx="1"/>
          </p:nvPr>
        </p:nvSpPr>
        <p:spPr>
          <a:xfrm>
            <a:off x="839788" y="2275574"/>
            <a:ext cx="3932100" cy="3585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 dirty="0"/>
          </a:p>
        </p:txBody>
      </p:sp>
      <p:pic>
        <p:nvPicPr>
          <p:cNvPr id="85" name="Google Shape;85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355893"/>
            <a:ext cx="1872996" cy="53135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20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20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7977C25C-FDB7-6B87-8C60-ADB3D44E20B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183188" y="1203159"/>
            <a:ext cx="6172200" cy="4657892"/>
          </a:xfrm>
        </p:spPr>
        <p:txBody>
          <a:bodyPr/>
          <a:lstStyle>
            <a:lvl1pPr marL="0" indent="0">
              <a:buNone/>
              <a:defRPr sz="3200" b="1">
                <a:latin typeface="+mj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3" name="Google Shape;31;p13">
            <a:extLst>
              <a:ext uri="{FF2B5EF4-FFF2-40B4-BE49-F238E27FC236}">
                <a16:creationId xmlns:a16="http://schemas.microsoft.com/office/drawing/2014/main" id="{45C05D77-C1CA-A55D-7956-D5FB9CC17E2E}"/>
              </a:ext>
            </a:extLst>
          </p:cNvPr>
          <p:cNvSpPr/>
          <p:nvPr userDrawn="1"/>
        </p:nvSpPr>
        <p:spPr>
          <a:xfrm>
            <a:off x="0" y="0"/>
            <a:ext cx="12192000" cy="134157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74F76E-B920-DBCC-94C3-0064D591BC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4825"/>
            <a:ext cx="3769895" cy="5085314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4154904" y="1404947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00382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preserve="1" userDrawn="1">
  <p:cSld name="1_Content with Ca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9287A142-5E2F-F4C0-7141-51694E9142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2105" y="139759"/>
            <a:ext cx="3769895" cy="6037203"/>
          </a:xfrm>
          <a:prstGeom prst="rect">
            <a:avLst/>
          </a:prstGeom>
        </p:spPr>
      </p:pic>
      <p:sp>
        <p:nvSpPr>
          <p:cNvPr id="86" name="Google Shape;86;p20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20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AB9E774B-E05F-B52F-0191-DF89EE45B7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84988" y="1544379"/>
            <a:ext cx="5029465" cy="322262"/>
          </a:xfrm>
        </p:spPr>
        <p:txBody>
          <a:bodyPr>
            <a:noAutofit/>
          </a:bodyPr>
          <a:lstStyle>
            <a:lvl1pPr marL="50800" indent="0" algn="ctr">
              <a:lnSpc>
                <a:spcPct val="100000"/>
              </a:lnSpc>
              <a:spcBef>
                <a:spcPts val="0"/>
              </a:spcBef>
              <a:buNone/>
              <a:defRPr sz="2000" b="1"/>
            </a:lvl1pPr>
          </a:lstStyle>
          <a:p>
            <a:r>
              <a:rPr lang="en-GB" dirty="0"/>
              <a:t>1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3EAFD337-3DC0-6D33-8E7A-617F178E71C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585111" y="1932229"/>
            <a:ext cx="5029202" cy="552624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000"/>
            </a:lvl1pPr>
          </a:lstStyle>
          <a:p>
            <a:endParaRPr lang="en-GB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27283056-A442-FD03-8C64-B33FCEC3BB6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84708" y="630935"/>
            <a:ext cx="5029690" cy="552624"/>
          </a:xfrm>
        </p:spPr>
        <p:txBody>
          <a:bodyPr anchor="ctr">
            <a:noAutofit/>
          </a:bodyPr>
          <a:lstStyle>
            <a:lvl1pPr marL="50800" indent="0" algn="ctr">
              <a:spcBef>
                <a:spcPts val="0"/>
              </a:spcBef>
              <a:buNone/>
              <a:defRPr sz="2800" b="1"/>
            </a:lvl1pPr>
          </a:lstStyle>
          <a:p>
            <a:r>
              <a:rPr lang="en-GB" dirty="0"/>
              <a:t>Overview &amp; Objectives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0769A26-B4B8-CC34-74CE-F9797A2339F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584988" y="2625822"/>
            <a:ext cx="5029465" cy="322262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lang="en-GB" sz="2000" b="1"/>
            </a:lvl1pPr>
          </a:lstStyle>
          <a:p>
            <a:pPr marL="5080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/>
              <a:t>2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5D8D70F1-B1FF-A040-2661-F668D256B12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585111" y="3013672"/>
            <a:ext cx="5029202" cy="552624"/>
          </a:xfrm>
        </p:spPr>
        <p:txBody>
          <a:bodyPr>
            <a:normAutofit/>
          </a:bodyPr>
          <a:lstStyle>
            <a:lvl1pPr>
              <a:defRPr lang="en-GB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6461CEF3-A9BD-BC5A-51FF-F486BA0840F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84848" y="3739148"/>
            <a:ext cx="5029465" cy="322262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lang="en-GB" sz="2000" b="1"/>
            </a:lvl1pPr>
          </a:lstStyle>
          <a:p>
            <a:pPr marL="5080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/>
              <a:t>3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2C0C17A8-ED13-BE63-0647-AF7D6CBECB7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584971" y="4126998"/>
            <a:ext cx="5029202" cy="552624"/>
          </a:xfrm>
        </p:spPr>
        <p:txBody>
          <a:bodyPr>
            <a:normAutofit/>
          </a:bodyPr>
          <a:lstStyle>
            <a:lvl1pPr>
              <a:def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DF97158-D8CA-8987-2C9D-C39E3CE16EC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84708" y="4813476"/>
            <a:ext cx="5029465" cy="322262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lang="en-GB" sz="2000" b="1"/>
            </a:lvl1pPr>
          </a:lstStyle>
          <a:p>
            <a:pPr marL="5080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/>
              <a:t>4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204C476D-2960-99E0-6C34-EF8EAD11105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2584831" y="5201326"/>
            <a:ext cx="5029202" cy="552624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000"/>
            </a:lvl1pPr>
          </a:lstStyle>
          <a:p>
            <a:endParaRPr lang="en-GB" dirty="0"/>
          </a:p>
        </p:txBody>
      </p:sp>
      <p:sp>
        <p:nvSpPr>
          <p:cNvPr id="11" name="Picture Placeholder 14">
            <a:extLst>
              <a:ext uri="{FF2B5EF4-FFF2-40B4-BE49-F238E27FC236}">
                <a16:creationId xmlns:a16="http://schemas.microsoft.com/office/drawing/2014/main" id="{4868881A-39F8-D077-D743-64A7B5FFC78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38201" y="1544379"/>
            <a:ext cx="938856" cy="94047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GB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682F566-A695-EFC9-9CC3-B574132ED334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38201" y="2635718"/>
            <a:ext cx="938856" cy="94047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GB" dirty="0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2D97C9C6-1CA2-EA9C-5B19-20A6C7AEF77F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838201" y="3727058"/>
            <a:ext cx="938856" cy="94047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GB" dirty="0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2BCAAC44-4059-052C-54B7-FD65FFADE882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38201" y="4827285"/>
            <a:ext cx="938856" cy="94047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GB" dirty="0"/>
          </a:p>
        </p:txBody>
      </p:sp>
      <p:sp>
        <p:nvSpPr>
          <p:cNvPr id="19" name="Google Shape;31;p13">
            <a:extLst>
              <a:ext uri="{FF2B5EF4-FFF2-40B4-BE49-F238E27FC236}">
                <a16:creationId xmlns:a16="http://schemas.microsoft.com/office/drawing/2014/main" id="{BD30B58A-0166-C69A-9FC6-7BB1BF27D4EA}"/>
              </a:ext>
            </a:extLst>
          </p:cNvPr>
          <p:cNvSpPr/>
          <p:nvPr userDrawn="1"/>
        </p:nvSpPr>
        <p:spPr>
          <a:xfrm>
            <a:off x="0" y="5602"/>
            <a:ext cx="12192000" cy="134157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Google Shape;85;p20">
            <a:extLst>
              <a:ext uri="{FF2B5EF4-FFF2-40B4-BE49-F238E27FC236}">
                <a16:creationId xmlns:a16="http://schemas.microsoft.com/office/drawing/2014/main" id="{562A7138-4EC0-FABF-264B-CC36024519A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355893"/>
            <a:ext cx="1872996" cy="5313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061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preserve="1" userDrawn="1">
  <p:cSld name="1_Content with Ca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>
            <a:extLst>
              <a:ext uri="{FF2B5EF4-FFF2-40B4-BE49-F238E27FC236}">
                <a16:creationId xmlns:a16="http://schemas.microsoft.com/office/drawing/2014/main" id="{759253E5-CFA1-7CAE-A82D-F61F595E03B3}"/>
              </a:ext>
            </a:extLst>
          </p:cNvPr>
          <p:cNvSpPr/>
          <p:nvPr userDrawn="1"/>
        </p:nvSpPr>
        <p:spPr>
          <a:xfrm>
            <a:off x="334450" y="0"/>
            <a:ext cx="2520021" cy="6176962"/>
          </a:xfrm>
          <a:prstGeom prst="rect">
            <a:avLst/>
          </a:prstGeom>
          <a:solidFill>
            <a:srgbClr val="F6A6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5" name="Google Shape;85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263761"/>
            <a:ext cx="1872996" cy="53135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20"/>
          <p:cNvSpPr/>
          <p:nvPr/>
        </p:nvSpPr>
        <p:spPr>
          <a:xfrm>
            <a:off x="0" y="6177000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20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0258CA93-F782-8606-8989-1A6FECF295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10871" y="1100041"/>
            <a:ext cx="1002812" cy="100281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lang="en-GB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endParaRPr lang="en-GB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787C0AAC-6889-4032-9A01-D33537B6180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10870" y="2346596"/>
            <a:ext cx="1002812" cy="100281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GB" dirty="0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6C69C7D1-2608-3786-A45E-D572CB2089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10870" y="3593151"/>
            <a:ext cx="1002812" cy="100281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GB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81EBE790-A793-1055-CED5-22CC491FC8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0870" y="4839706"/>
            <a:ext cx="1002812" cy="100281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CC53AC4E-AF5D-EE4F-31BA-6DCF92A5DC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254" y="443335"/>
            <a:ext cx="1838081" cy="322262"/>
          </a:xfrm>
        </p:spPr>
        <p:txBody>
          <a:bodyPr>
            <a:noAutofit/>
          </a:bodyPr>
          <a:lstStyle>
            <a:lvl1pPr marL="50800" indent="0" algn="ctr">
              <a:spcBef>
                <a:spcPts val="0"/>
              </a:spcBef>
              <a:buNone/>
              <a:defRPr sz="2000" b="1"/>
            </a:lvl1pPr>
          </a:lstStyle>
          <a:p>
            <a:r>
              <a:rPr lang="en-GB" dirty="0"/>
              <a:t>Our Team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D7D121BC-736C-B3A3-E726-14CB9DACCA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29907" y="1288507"/>
            <a:ext cx="3173096" cy="434415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>
              <a:defRPr lang="en-GB" sz="2000" b="1"/>
            </a:lvl1pPr>
          </a:lstStyle>
          <a:p>
            <a:pPr marL="5080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/>
              <a:t>1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9C15F457-D3A0-D1C7-F19D-9789DE16CA1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78073" y="1288507"/>
            <a:ext cx="3173093" cy="434416"/>
          </a:xfrm>
        </p:spPr>
        <p:txBody>
          <a:bodyPr>
            <a:noAutofit/>
          </a:bodyPr>
          <a:lstStyle>
            <a:lvl1pPr marL="50800" indent="0" algn="ctr">
              <a:spcBef>
                <a:spcPts val="0"/>
              </a:spcBef>
              <a:buNone/>
              <a:def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GB" dirty="0"/>
              <a:t>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3B186D81-0BD3-F800-0283-74F46FB9B69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129542" y="3645403"/>
            <a:ext cx="3173096" cy="434415"/>
          </a:xfrm>
        </p:spPr>
        <p:txBody>
          <a:bodyPr>
            <a:noAutofit/>
          </a:bodyPr>
          <a:lstStyle>
            <a:lvl1pPr marL="50800" indent="0" algn="ctr">
              <a:spcBef>
                <a:spcPts val="0"/>
              </a:spcBef>
              <a:buNone/>
              <a:defRPr lang="en-GB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GB" dirty="0"/>
              <a:t>3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914C28FA-4771-42BF-7325-16926048BC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77707" y="3645403"/>
            <a:ext cx="3172437" cy="434325"/>
          </a:xfrm>
        </p:spPr>
        <p:txBody>
          <a:bodyPr>
            <a:noAutofit/>
          </a:bodyPr>
          <a:lstStyle>
            <a:lvl1pPr marL="50800" indent="0" algn="ctr">
              <a:spcBef>
                <a:spcPts val="0"/>
              </a:spcBef>
              <a:buNone/>
              <a:defRPr lang="en-GB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GB" dirty="0"/>
              <a:t>4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899EE963-50A8-5EF9-1497-FED43B688F1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30029" y="1676357"/>
            <a:ext cx="3172929" cy="1752643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en-GB" dirty="0"/>
              <a:t>Lorem Ipsum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9494D1B4-E0D3-C959-7FCC-ABD52145201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77707" y="1676356"/>
            <a:ext cx="3173587" cy="1752643"/>
          </a:xfrm>
        </p:spPr>
        <p:txBody>
          <a:bodyPr>
            <a:normAutofit/>
          </a:bodyPr>
          <a:lstStyle>
            <a:lvl1pPr>
              <a:def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tabLst/>
              <a:defRPr/>
            </a:pPr>
            <a:r>
              <a:rPr lang="en-GB" dirty="0"/>
              <a:t>Lorem Ipsum</a:t>
            </a:r>
          </a:p>
          <a:p>
            <a:endParaRPr lang="en-GB" dirty="0"/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F7813614-A80B-B4CD-1562-17EEDDFF6D1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129541" y="4041943"/>
            <a:ext cx="3173587" cy="1752643"/>
          </a:xfrm>
        </p:spPr>
        <p:txBody>
          <a:bodyPr>
            <a:normAutofit/>
          </a:bodyPr>
          <a:lstStyle>
            <a:lvl1pPr>
              <a:def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tabLst/>
              <a:defRPr/>
            </a:pPr>
            <a:r>
              <a:rPr lang="en-GB" dirty="0"/>
              <a:t>Lorem Ipsum</a:t>
            </a:r>
          </a:p>
          <a:p>
            <a:endParaRPr lang="en-GB" dirty="0"/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8EFFAC71-295D-6A14-D59A-63BB12FA24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77706" y="4041943"/>
            <a:ext cx="3172929" cy="1752279"/>
          </a:xfrm>
        </p:spPr>
        <p:txBody>
          <a:bodyPr>
            <a:normAutofit/>
          </a:bodyPr>
          <a:lstStyle>
            <a:lvl1pPr>
              <a:def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tabLst/>
              <a:defRPr/>
            </a:pPr>
            <a:r>
              <a:rPr lang="en-GB" dirty="0"/>
              <a:t>Lorem Ipsum</a:t>
            </a:r>
          </a:p>
          <a:p>
            <a:endParaRPr lang="en-GB" dirty="0"/>
          </a:p>
        </p:txBody>
      </p:sp>
      <p:sp>
        <p:nvSpPr>
          <p:cNvPr id="29" name="Text Placeholder 30">
            <a:extLst>
              <a:ext uri="{FF2B5EF4-FFF2-40B4-BE49-F238E27FC236}">
                <a16:creationId xmlns:a16="http://schemas.microsoft.com/office/drawing/2014/main" id="{8073F0C7-71EB-F71C-3B44-8039C209910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29542" y="443335"/>
            <a:ext cx="6621624" cy="552624"/>
          </a:xfrm>
        </p:spPr>
        <p:txBody>
          <a:bodyPr anchor="ctr"/>
          <a:lstStyle>
            <a:lvl1pPr marL="50800" indent="0" algn="ctr">
              <a:spcBef>
                <a:spcPts val="0"/>
              </a:spcBef>
              <a:buFont typeface="Arial" panose="020B0604020202020204" pitchFamily="34" charset="0"/>
              <a:buNone/>
              <a:defRPr b="1"/>
            </a:lvl1pPr>
          </a:lstStyle>
          <a:p>
            <a:r>
              <a:rPr lang="en-GB" b="1" dirty="0"/>
              <a:t>About Our Company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71965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preserve="1">
  <p:cSld name="2_Title Slide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24425C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15"/>
          <p:cNvSpPr txBox="1"/>
          <p:nvPr/>
        </p:nvSpPr>
        <p:spPr>
          <a:xfrm>
            <a:off x="562116" y="5897160"/>
            <a:ext cx="41454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Google Shape;48;p15">
            <a:extLst>
              <a:ext uri="{FF2B5EF4-FFF2-40B4-BE49-F238E27FC236}">
                <a16:creationId xmlns:a16="http://schemas.microsoft.com/office/drawing/2014/main" id="{218E0B25-05B7-334E-AE1D-C60FF6C08C5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424586"/>
            <a:ext cx="1872996" cy="5313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0512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person, human face, clothing, smile&#10;&#10;Description automatically generated">
            <a:extLst>
              <a:ext uri="{FF2B5EF4-FFF2-40B4-BE49-F238E27FC236}">
                <a16:creationId xmlns:a16="http://schemas.microsoft.com/office/drawing/2014/main" id="{0E921B58-7922-1DC3-679E-6C84399318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4824"/>
            <a:ext cx="3769895" cy="5528627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4154904" y="1404947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3054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D1E903-A99C-AE1E-3F2A-446117C792E4}"/>
              </a:ext>
            </a:extLst>
          </p:cNvPr>
          <p:cNvSpPr/>
          <p:nvPr userDrawn="1"/>
        </p:nvSpPr>
        <p:spPr>
          <a:xfrm>
            <a:off x="609600" y="1044178"/>
            <a:ext cx="5486400" cy="5132784"/>
          </a:xfrm>
          <a:prstGeom prst="rect">
            <a:avLst/>
          </a:prstGeom>
          <a:solidFill>
            <a:srgbClr val="F6A6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6553200" y="1404947"/>
            <a:ext cx="4800599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3043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74F76E-B920-DBCC-94C3-0064D591BC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4824"/>
            <a:ext cx="3769895" cy="5092138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4154904" y="1404947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5298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74F76E-B920-DBCC-94C3-0064D591BC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4825"/>
            <a:ext cx="3769895" cy="5085314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4154904" y="1404947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7759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74F76E-B920-DBCC-94C3-0064D591BC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2105" y="1084825"/>
            <a:ext cx="3769895" cy="5092138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838200" y="1258030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0750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6D4BA1-8493-019E-D295-D48708FBD9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2104" y="1084824"/>
            <a:ext cx="3769896" cy="5732904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838200" y="1305074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210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smiling at the camera&#10;&#10;Description automatically generated with low confidence">
            <a:extLst>
              <a:ext uri="{FF2B5EF4-FFF2-40B4-BE49-F238E27FC236}">
                <a16:creationId xmlns:a16="http://schemas.microsoft.com/office/drawing/2014/main" id="{DCC270C5-9D87-369B-91ED-4B5610F080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2105" y="861289"/>
            <a:ext cx="3769895" cy="5488844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1084824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8807196" cy="56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838200" y="1252326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2023 Stewart Audio™ Inc. All rights reserved.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6140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4.xml"/><Relationship Id="rId21" Type="http://schemas.openxmlformats.org/officeDocument/2006/relationships/slideLayout" Target="../slideLayouts/slideLayout22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70A8B3-6989-7B4F-8CE8-7E17F5A26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A0168B-6DC3-9DE4-8BFD-915EF0BBF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D6C316-AA75-86CE-F819-D70A1BD5DA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2880A-0D8B-4510-BE2C-3A6D42E8D1D9}" type="datetimeFigureOut">
              <a:rPr lang="en-GB" smtClean="0"/>
              <a:t>29/05/2023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42D93-92A6-8D37-BBA5-32F00BB835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F55427-F98A-75CD-25E6-F3BC18F9D9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C0B8F-5CD1-49D7-A9CE-956EA3B6A2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929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  <p:sldLayoutId id="2147483690" r:id="rId2"/>
    <p:sldLayoutId id="2147483669" r:id="rId3"/>
    <p:sldLayoutId id="2147483670" r:id="rId4"/>
    <p:sldLayoutId id="2147483671" r:id="rId5"/>
    <p:sldLayoutId id="2147483673" r:id="rId6"/>
    <p:sldLayoutId id="2147483676" r:id="rId7"/>
    <p:sldLayoutId id="2147483691" r:id="rId8"/>
    <p:sldLayoutId id="2147483681" r:id="rId9"/>
    <p:sldLayoutId id="2147483683" r:id="rId10"/>
    <p:sldLayoutId id="2147483685" r:id="rId11"/>
    <p:sldLayoutId id="2147483665" r:id="rId12"/>
    <p:sldLayoutId id="2147483666" r:id="rId13"/>
    <p:sldLayoutId id="2147483667" r:id="rId14"/>
    <p:sldLayoutId id="2147483656" r:id="rId15"/>
    <p:sldLayoutId id="2147483657" r:id="rId16"/>
    <p:sldLayoutId id="2147483658" r:id="rId17"/>
    <p:sldLayoutId id="2147483659" r:id="rId18"/>
    <p:sldLayoutId id="2147483661" r:id="rId19"/>
    <p:sldLayoutId id="2147483662" r:id="rId20"/>
    <p:sldLayoutId id="2147483664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6.png"/><Relationship Id="rId4" Type="http://schemas.openxmlformats.org/officeDocument/2006/relationships/hyperlink" Target="https://stewartaudio.com/stewart-audio-manufacturer-reps-sales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45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16.png"/><Relationship Id="rId4" Type="http://schemas.openxmlformats.org/officeDocument/2006/relationships/image" Target="../media/image4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26.svg"/><Relationship Id="rId3" Type="http://schemas.openxmlformats.org/officeDocument/2006/relationships/hyperlink" Target="https://pmopanda.com/stewart-audio-schedule-a-meeting/" TargetMode="External"/><Relationship Id="rId7" Type="http://schemas.openxmlformats.org/officeDocument/2006/relationships/image" Target="../media/image47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png"/><Relationship Id="rId11" Type="http://schemas.openxmlformats.org/officeDocument/2006/relationships/image" Target="../media/image24.svg"/><Relationship Id="rId5" Type="http://schemas.openxmlformats.org/officeDocument/2006/relationships/image" Target="../media/image16.png"/><Relationship Id="rId10" Type="http://schemas.openxmlformats.org/officeDocument/2006/relationships/image" Target="../media/image23.png"/><Relationship Id="rId4" Type="http://schemas.openxmlformats.org/officeDocument/2006/relationships/image" Target="../media/image48.png"/><Relationship Id="rId9" Type="http://schemas.openxmlformats.org/officeDocument/2006/relationships/image" Target="../media/image51.png"/><Relationship Id="rId1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6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3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6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13" Type="http://schemas.openxmlformats.org/officeDocument/2006/relationships/image" Target="../media/image16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7.sv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 txBox="1"/>
          <p:nvPr/>
        </p:nvSpPr>
        <p:spPr>
          <a:xfrm>
            <a:off x="0" y="2693555"/>
            <a:ext cx="4979504" cy="2154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latin typeface="Century Gothic" panose="020B0502020202020204" pitchFamily="34" charset="0"/>
                <a:sym typeface="Arial"/>
              </a:rPr>
              <a:t>New Product Introduction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b="1" dirty="0">
              <a:solidFill>
                <a:schemeClr val="lt1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chemeClr val="lt1"/>
                </a:solidFill>
                <a:latin typeface="Century Gothic" panose="020B0502020202020204" pitchFamily="34" charset="0"/>
                <a:sym typeface="Arial"/>
              </a:rPr>
              <a:t>PowerCore</a:t>
            </a:r>
            <a:r>
              <a:rPr lang="en-US" sz="2400" b="1" baseline="30000" dirty="0">
                <a:solidFill>
                  <a:schemeClr val="lt1"/>
                </a:solidFill>
                <a:latin typeface="Century Gothic" panose="020B0502020202020204" pitchFamily="34" charset="0"/>
              </a:rPr>
              <a:t>™</a:t>
            </a:r>
            <a:r>
              <a:rPr lang="en-US" sz="3000" b="1" dirty="0">
                <a:solidFill>
                  <a:schemeClr val="lt1"/>
                </a:solidFill>
                <a:latin typeface="Century Gothic" panose="020B0502020202020204" pitchFamily="34" charset="0"/>
              </a:rPr>
              <a:t> </a:t>
            </a:r>
            <a:r>
              <a:rPr lang="en-US" sz="3000" b="1" dirty="0">
                <a:solidFill>
                  <a:schemeClr val="lt1"/>
                </a:solidFill>
                <a:latin typeface="Century Gothic" panose="020B0502020202020204" pitchFamily="34" charset="0"/>
                <a:sym typeface="Arial"/>
              </a:rPr>
              <a:t>DPA-220</a:t>
            </a:r>
            <a:endParaRPr lang="en-US" sz="3000" b="1" dirty="0">
              <a:solidFill>
                <a:schemeClr val="lt1"/>
              </a:solidFill>
              <a:latin typeface="Century Gothic" panose="020B0502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chemeClr val="lt1"/>
                </a:solidFill>
                <a:latin typeface="Century Gothic" panose="020B0502020202020204" pitchFamily="34" charset="0"/>
                <a:sym typeface="Arial"/>
              </a:rPr>
              <a:t>Webinar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lt1"/>
              </a:solidFill>
              <a:latin typeface="Century Gothic" panose="020B0502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lt1"/>
                </a:solidFill>
                <a:latin typeface="Century Gothic" panose="020B0502020202020204" pitchFamily="34" charset="0"/>
              </a:rPr>
              <a:t>Tue May 30, 2023   11:00 AM EDT</a:t>
            </a:r>
            <a:endParaRPr lang="en-US" sz="1800" dirty="0">
              <a:solidFill>
                <a:schemeClr val="lt1"/>
              </a:solidFill>
              <a:latin typeface="Century Gothic" panose="020B0502020202020204" pitchFamily="34" charset="0"/>
              <a:sym typeface="Arial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1278BC4-D29A-ED19-6141-CD11E83A582B}"/>
              </a:ext>
            </a:extLst>
          </p:cNvPr>
          <p:cNvSpPr/>
          <p:nvPr/>
        </p:nvSpPr>
        <p:spPr>
          <a:xfrm>
            <a:off x="205790" y="6493174"/>
            <a:ext cx="216017" cy="2160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22415C"/>
                </a:solidFill>
              </a:rPr>
              <a:t>S</a:t>
            </a:r>
          </a:p>
        </p:txBody>
      </p:sp>
      <p:pic>
        <p:nvPicPr>
          <p:cNvPr id="3" name="Picture 2" descr="A qr code with dots&#10;&#10;Description automatically generated with low confidence">
            <a:extLst>
              <a:ext uri="{FF2B5EF4-FFF2-40B4-BE49-F238E27FC236}">
                <a16:creationId xmlns:a16="http://schemas.microsoft.com/office/drawing/2014/main" id="{E0CC852D-96CB-AB29-79AC-B9F2A7823B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6349" y="6247430"/>
            <a:ext cx="423508" cy="423508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B07E9-D884-7279-635A-121590AD0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>
                <a:latin typeface="Century Gothic" panose="020B0502020202020204" pitchFamily="34" charset="0"/>
              </a:rPr>
              <a:t>Stewart Audio Sales Portal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4BDD8A-3716-D01B-6BE1-FF620CB440B7}"/>
              </a:ext>
            </a:extLst>
          </p:cNvPr>
          <p:cNvSpPr txBox="1"/>
          <p:nvPr/>
        </p:nvSpPr>
        <p:spPr>
          <a:xfrm>
            <a:off x="7675497" y="2426665"/>
            <a:ext cx="3707027" cy="3606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Sales Tools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Battlecards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Product Literature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Social Media Templates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Marketing Campaign Assets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Resource Directory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Email Templates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Events Calendar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Tips and Tricks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Image Library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And More!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14548C-E77B-F2B2-D168-D1CE09B5A1BE}"/>
              </a:ext>
            </a:extLst>
          </p:cNvPr>
          <p:cNvSpPr txBox="1"/>
          <p:nvPr/>
        </p:nvSpPr>
        <p:spPr>
          <a:xfrm>
            <a:off x="7381103" y="1349447"/>
            <a:ext cx="46626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The </a:t>
            </a:r>
            <a:r>
              <a:rPr lang="en-US" sz="1600" b="1" i="1" u="none" strike="noStrike" dirty="0">
                <a:solidFill>
                  <a:srgbClr val="070706"/>
                </a:solidFill>
                <a:effectLst/>
                <a:latin typeface="Century Gothic" panose="020B0502020202020204" pitchFamily="34" charset="0"/>
              </a:rPr>
              <a:t>Stewart Audio Sales Portal </a:t>
            </a:r>
            <a:r>
              <a:rPr lang="en-US" sz="1600" b="1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provides manufacturer reps and resellers with everything you need to know about Stewart Audio products </a:t>
            </a:r>
            <a:r>
              <a:rPr lang="en-US" sz="1600" b="1" i="1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one convenient place</a:t>
            </a:r>
            <a:r>
              <a:rPr lang="en-US" sz="1600" b="1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.</a:t>
            </a:r>
            <a:endParaRPr lang="en-US" sz="1600" b="1" dirty="0">
              <a:latin typeface="Century Gothic" panose="020B0502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6586F1-A8D2-8C8E-72FF-DDD2716D6DB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097" y="1349447"/>
            <a:ext cx="6386756" cy="4435891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6300D01-B1A0-CBC1-E845-AD1E4AEDCEEA}"/>
              </a:ext>
            </a:extLst>
          </p:cNvPr>
          <p:cNvSpPr txBox="1"/>
          <p:nvPr/>
        </p:nvSpPr>
        <p:spPr>
          <a:xfrm>
            <a:off x="11732216" y="6447295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9A0290-BC16-6D8C-5524-45E44AB82A10}"/>
              </a:ext>
            </a:extLst>
          </p:cNvPr>
          <p:cNvSpPr txBox="1"/>
          <p:nvPr/>
        </p:nvSpPr>
        <p:spPr>
          <a:xfrm>
            <a:off x="596141" y="5816334"/>
            <a:ext cx="62552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hlinkClick r:id="rId4"/>
              </a:rPr>
              <a:t>https://stewartaudio.com/stewart-audio-manufacturer-reps-sales/</a:t>
            </a:r>
            <a:r>
              <a:rPr lang="en-US" sz="1200" dirty="0"/>
              <a:t>   PW: SA2023AMPCON</a:t>
            </a:r>
          </a:p>
        </p:txBody>
      </p:sp>
      <p:pic>
        <p:nvPicPr>
          <p:cNvPr id="5" name="Picture 4" descr="A qr code with dots&#10;&#10;Description automatically generated with low confidence">
            <a:extLst>
              <a:ext uri="{FF2B5EF4-FFF2-40B4-BE49-F238E27FC236}">
                <a16:creationId xmlns:a16="http://schemas.microsoft.com/office/drawing/2014/main" id="{0A391CC2-25B6-8B24-CF4C-7FE0CE0C0C7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745" y="6312745"/>
            <a:ext cx="423508" cy="42350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897475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3410B76-0831-DE78-3419-C903C7F8F0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8742" y="2881543"/>
            <a:ext cx="2655256" cy="1543051"/>
          </a:xfrm>
        </p:spPr>
        <p:txBody>
          <a:bodyPr>
            <a:normAutofit fontScale="92500" lnSpcReduction="10000"/>
          </a:bodyPr>
          <a:lstStyle/>
          <a:p>
            <a:pPr marL="114300" indent="0" algn="ctr">
              <a:buNone/>
            </a:pPr>
            <a:r>
              <a:rPr lang="en-US" sz="10600" b="1" dirty="0">
                <a:solidFill>
                  <a:srgbClr val="23415C"/>
                </a:solidFill>
                <a:latin typeface="Century Gothic" panose="020B0502020202020204" pitchFamily="34" charset="0"/>
                <a:ea typeface="Grantha Sangam MN" pitchFamily="2" charset="0"/>
                <a:cs typeface="Grantha Sangam MN" pitchFamily="2" charset="0"/>
              </a:rPr>
              <a:t>&amp;</a:t>
            </a:r>
            <a:endParaRPr lang="en-US" sz="12700" b="1" dirty="0">
              <a:solidFill>
                <a:srgbClr val="23415C"/>
              </a:solidFill>
              <a:latin typeface="Century Gothic" panose="020B0502020202020204" pitchFamily="34" charset="0"/>
              <a:ea typeface="Grantha Sangam MN" pitchFamily="2" charset="0"/>
              <a:cs typeface="Grantha Sangam MN" pitchFamily="2" charset="0"/>
            </a:endParaRPr>
          </a:p>
        </p:txBody>
      </p:sp>
      <p:pic>
        <p:nvPicPr>
          <p:cNvPr id="5" name="Graphic 4" descr="Badge Question Mark with solid fill">
            <a:extLst>
              <a:ext uri="{FF2B5EF4-FFF2-40B4-BE49-F238E27FC236}">
                <a16:creationId xmlns:a16="http://schemas.microsoft.com/office/drawing/2014/main" id="{7A52A4D9-87A0-6A1E-D727-42D72D8924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1454" y="2751943"/>
            <a:ext cx="1543052" cy="15430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4A2455-59EB-2995-3F62-0DF658960E64}"/>
              </a:ext>
            </a:extLst>
          </p:cNvPr>
          <p:cNvSpPr txBox="1"/>
          <p:nvPr/>
        </p:nvSpPr>
        <p:spPr>
          <a:xfrm>
            <a:off x="11732216" y="6447295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7C12A12-7994-2709-F695-DDC3AD50F079}"/>
              </a:ext>
            </a:extLst>
          </p:cNvPr>
          <p:cNvSpPr/>
          <p:nvPr/>
        </p:nvSpPr>
        <p:spPr>
          <a:xfrm>
            <a:off x="8548403" y="2917600"/>
            <a:ext cx="1211737" cy="1211737"/>
          </a:xfrm>
          <a:prstGeom prst="ellipse">
            <a:avLst/>
          </a:prstGeom>
          <a:solidFill>
            <a:srgbClr val="2241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A</a:t>
            </a:r>
          </a:p>
        </p:txBody>
      </p:sp>
      <p:pic>
        <p:nvPicPr>
          <p:cNvPr id="4" name="Picture 3" descr="A qr code with dots&#10;&#10;Description automatically generated with low confidence">
            <a:extLst>
              <a:ext uri="{FF2B5EF4-FFF2-40B4-BE49-F238E27FC236}">
                <a16:creationId xmlns:a16="http://schemas.microsoft.com/office/drawing/2014/main" id="{CA869E40-9A20-76EB-045F-B5EAA3AA3C5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745" y="6312745"/>
            <a:ext cx="423508" cy="42350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68E885B2-57D7-ECBA-A157-5D8F72441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2731" y="5352505"/>
            <a:ext cx="786438" cy="22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49DACF9-3C88-44C8-58C8-8BF9C4B5A914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63000"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0682" y="5631123"/>
            <a:ext cx="537694" cy="93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677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3EA37FB9-0B8C-9DF5-D854-24510499B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5172" y="1225345"/>
            <a:ext cx="3534417" cy="101322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Invite your Resellers to </a:t>
            </a: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  <a:hlinkClick r:id="rId3"/>
              </a:rPr>
              <a:t>schedule a meeting </a:t>
            </a: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with us at </a:t>
            </a:r>
            <a:r>
              <a:rPr lang="en-GB" sz="20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InfoComm</a:t>
            </a: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!</a:t>
            </a:r>
            <a:endParaRPr lang="en-GB" sz="2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CA27D3A-3B08-0DA5-6D7F-B7186FF826B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270" y="125739"/>
            <a:ext cx="2249541" cy="813374"/>
          </a:xfrm>
          <a:prstGeom prst="rect">
            <a:avLst/>
          </a:prstGeom>
        </p:spPr>
      </p:pic>
      <p:pic>
        <p:nvPicPr>
          <p:cNvPr id="18" name="Picture 17" descr="A qr code with dots&#10;&#10;Description automatically generated with low confidence">
            <a:extLst>
              <a:ext uri="{FF2B5EF4-FFF2-40B4-BE49-F238E27FC236}">
                <a16:creationId xmlns:a16="http://schemas.microsoft.com/office/drawing/2014/main" id="{6F04EA49-B604-1C34-13B8-B8B6728F012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3259" y="1225345"/>
            <a:ext cx="1013228" cy="1013228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97196D0-53B6-1D27-0DB6-3380D4A2EAAF}"/>
              </a:ext>
            </a:extLst>
          </p:cNvPr>
          <p:cNvGrpSpPr/>
          <p:nvPr/>
        </p:nvGrpSpPr>
        <p:grpSpPr>
          <a:xfrm>
            <a:off x="6575853" y="2445107"/>
            <a:ext cx="5210634" cy="3108242"/>
            <a:chOff x="6575853" y="2445107"/>
            <a:chExt cx="5210634" cy="310824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C5241CF-ADD4-E9EC-A78C-9CDEE0D74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75853" y="2445107"/>
              <a:ext cx="5210634" cy="3108242"/>
            </a:xfrm>
            <a:prstGeom prst="rect">
              <a:avLst/>
            </a:prstGeom>
            <a:ln>
              <a:solidFill>
                <a:schemeClr val="accent1">
                  <a:shade val="1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259ECA9E-9C80-010B-A529-D60FD31FB5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1300551">
              <a:off x="9031256" y="3327763"/>
              <a:ext cx="482740" cy="1356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8AD8BCF-7099-D6DF-17B5-15C851EA9BEF}"/>
              </a:ext>
            </a:extLst>
          </p:cNvPr>
          <p:cNvSpPr txBox="1"/>
          <p:nvPr/>
        </p:nvSpPr>
        <p:spPr>
          <a:xfrm>
            <a:off x="8601524" y="5693618"/>
            <a:ext cx="11592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</a:lstStyle>
          <a:p>
            <a:r>
              <a:rPr lang="en-US" dirty="0"/>
              <a:t>Booth # 3155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B476AF-C207-7EC4-88CC-713670E293C3}"/>
              </a:ext>
            </a:extLst>
          </p:cNvPr>
          <p:cNvSpPr txBox="1"/>
          <p:nvPr/>
        </p:nvSpPr>
        <p:spPr>
          <a:xfrm>
            <a:off x="11732216" y="6447295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537187-D914-4AC0-622F-9F1E69B623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9306" y="1493309"/>
            <a:ext cx="1401393" cy="1642369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D5C820-BC52-CCFE-1727-5B650169022D}"/>
              </a:ext>
            </a:extLst>
          </p:cNvPr>
          <p:cNvSpPr txBox="1"/>
          <p:nvPr/>
        </p:nvSpPr>
        <p:spPr>
          <a:xfrm>
            <a:off x="866236" y="3213913"/>
            <a:ext cx="1567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Email Invitation Template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747386-104E-871A-797B-659C553282AC}"/>
              </a:ext>
            </a:extLst>
          </p:cNvPr>
          <p:cNvSpPr txBox="1"/>
          <p:nvPr/>
        </p:nvSpPr>
        <p:spPr>
          <a:xfrm>
            <a:off x="2508527" y="4206499"/>
            <a:ext cx="1666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PowerCore™</a:t>
            </a:r>
          </a:p>
          <a:p>
            <a:pPr algn="ctr"/>
            <a:r>
              <a:rPr lang="en-US" dirty="0"/>
              <a:t>DPA-220 Brief</a:t>
            </a:r>
          </a:p>
        </p:txBody>
      </p:sp>
      <p:pic>
        <p:nvPicPr>
          <p:cNvPr id="10" name="Picture 9">
            <a:hlinkClick r:id="rId3"/>
            <a:extLst>
              <a:ext uri="{FF2B5EF4-FFF2-40B4-BE49-F238E27FC236}">
                <a16:creationId xmlns:a16="http://schemas.microsoft.com/office/drawing/2014/main" id="{D9E4A263-16C0-216A-4028-98929A22BCC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0718" y="3667244"/>
            <a:ext cx="1401393" cy="1642369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78043CC-26DC-5E9E-13FC-80013D50333B}"/>
              </a:ext>
            </a:extLst>
          </p:cNvPr>
          <p:cNvSpPr txBox="1"/>
          <p:nvPr/>
        </p:nvSpPr>
        <p:spPr>
          <a:xfrm>
            <a:off x="4158294" y="5423556"/>
            <a:ext cx="1666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InfoComm</a:t>
            </a:r>
            <a:r>
              <a:rPr lang="en-US" dirty="0"/>
              <a:t> Meeting Scheduler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3BB8524-6645-C8E8-7E48-8C1B6E2BAEFB}"/>
              </a:ext>
            </a:extLst>
          </p:cNvPr>
          <p:cNvGrpSpPr/>
          <p:nvPr/>
        </p:nvGrpSpPr>
        <p:grpSpPr>
          <a:xfrm>
            <a:off x="4518760" y="1731958"/>
            <a:ext cx="945307" cy="945307"/>
            <a:chOff x="4154904" y="1602556"/>
            <a:chExt cx="988596" cy="988596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C97F6F8-C984-50B7-F8C5-AD7A7C46EB60}"/>
                </a:ext>
              </a:extLst>
            </p:cNvPr>
            <p:cNvSpPr/>
            <p:nvPr/>
          </p:nvSpPr>
          <p:spPr>
            <a:xfrm>
              <a:off x="4154904" y="1602556"/>
              <a:ext cx="988596" cy="988596"/>
            </a:xfrm>
            <a:prstGeom prst="ellipse">
              <a:avLst/>
            </a:prstGeom>
            <a:solidFill>
              <a:srgbClr val="2341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E162EABD-F43A-2BCA-45C7-CAE4975C2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353467" y="1836607"/>
              <a:ext cx="591470" cy="520494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A278D56-5DEC-4816-B9AF-900F41B4BB6B}"/>
              </a:ext>
            </a:extLst>
          </p:cNvPr>
          <p:cNvGrpSpPr/>
          <p:nvPr/>
        </p:nvGrpSpPr>
        <p:grpSpPr>
          <a:xfrm>
            <a:off x="1246564" y="4600163"/>
            <a:ext cx="945307" cy="945307"/>
            <a:chOff x="4253202" y="2939346"/>
            <a:chExt cx="988596" cy="988596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239CB31-ADB5-4232-BC7A-EB9157420581}"/>
                </a:ext>
              </a:extLst>
            </p:cNvPr>
            <p:cNvSpPr/>
            <p:nvPr/>
          </p:nvSpPr>
          <p:spPr>
            <a:xfrm>
              <a:off x="4253202" y="2939346"/>
              <a:ext cx="988596" cy="988596"/>
            </a:xfrm>
            <a:prstGeom prst="ellipse">
              <a:avLst/>
            </a:prstGeom>
            <a:solidFill>
              <a:srgbClr val="2341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9639F340-CBD2-087A-F1F2-67508501A9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493886" y="3168713"/>
              <a:ext cx="520574" cy="520574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B170A182-8C9C-CF31-E516-62B74DD6D00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46627" y="2445107"/>
            <a:ext cx="1390040" cy="1635702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A qr code with dots&#10;&#10;Description automatically generated with low confidence">
            <a:extLst>
              <a:ext uri="{FF2B5EF4-FFF2-40B4-BE49-F238E27FC236}">
                <a16:creationId xmlns:a16="http://schemas.microsoft.com/office/drawing/2014/main" id="{B1235266-6559-BDBD-6A66-B9ADB540737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745" y="6312745"/>
            <a:ext cx="423508" cy="42350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29854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8"/>
          <p:cNvSpPr txBox="1"/>
          <p:nvPr/>
        </p:nvSpPr>
        <p:spPr>
          <a:xfrm>
            <a:off x="2504155" y="2705745"/>
            <a:ext cx="7183690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 b="1" dirty="0">
                <a:solidFill>
                  <a:schemeClr val="lt1"/>
                </a:solidFill>
                <a:latin typeface="Century Gothic" panose="020B0502020202020204" pitchFamily="34" charset="0"/>
                <a:sym typeface="Arial"/>
              </a:rPr>
              <a:t>Thank You!</a:t>
            </a:r>
            <a:endParaRPr sz="1100" dirty="0">
              <a:latin typeface="Century Gothic" panose="020B0502020202020204" pitchFamily="34" charset="0"/>
            </a:endParaRPr>
          </a:p>
        </p:txBody>
      </p:sp>
      <p:pic>
        <p:nvPicPr>
          <p:cNvPr id="2" name="Picture 1" descr="A qr code with dots&#10;&#10;Description automatically generated with low confidence">
            <a:extLst>
              <a:ext uri="{FF2B5EF4-FFF2-40B4-BE49-F238E27FC236}">
                <a16:creationId xmlns:a16="http://schemas.microsoft.com/office/drawing/2014/main" id="{A65A60B8-1E16-3B8B-E7E8-B7EC835DC3E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7376" y="6236546"/>
            <a:ext cx="420624" cy="420624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BB1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71578-D3FB-CC33-A10C-927F782D86B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6362" y="228005"/>
            <a:ext cx="10515600" cy="796123"/>
          </a:xfrm>
        </p:spPr>
        <p:txBody>
          <a:bodyPr anchor="t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Today’s Presenters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5F2C519-6A2C-8B91-2E22-7D327F71C96A}"/>
              </a:ext>
            </a:extLst>
          </p:cNvPr>
          <p:cNvSpPr/>
          <p:nvPr/>
        </p:nvSpPr>
        <p:spPr>
          <a:xfrm>
            <a:off x="0" y="1383895"/>
            <a:ext cx="12191999" cy="2947916"/>
          </a:xfrm>
          <a:prstGeom prst="rect">
            <a:avLst/>
          </a:prstGeom>
          <a:gradFill>
            <a:gsLst>
              <a:gs pos="13000">
                <a:schemeClr val="accent1">
                  <a:lumMod val="5000"/>
                  <a:lumOff val="95000"/>
                  <a:alpha val="0"/>
                </a:schemeClr>
              </a:gs>
              <a:gs pos="47000">
                <a:schemeClr val="bg1">
                  <a:alpha val="50000"/>
                </a:schemeClr>
              </a:gs>
              <a:gs pos="87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88146D1-F8F2-723C-3389-F48A0E056E08}"/>
              </a:ext>
            </a:extLst>
          </p:cNvPr>
          <p:cNvGrpSpPr/>
          <p:nvPr/>
        </p:nvGrpSpPr>
        <p:grpSpPr>
          <a:xfrm>
            <a:off x="749967" y="1924807"/>
            <a:ext cx="2755883" cy="2758126"/>
            <a:chOff x="1394793" y="2622395"/>
            <a:chExt cx="2755883" cy="275812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0A2E90-3977-CC7A-13E2-00E1462F0F64}"/>
                </a:ext>
              </a:extLst>
            </p:cNvPr>
            <p:cNvSpPr txBox="1"/>
            <p:nvPr/>
          </p:nvSpPr>
          <p:spPr>
            <a:xfrm>
              <a:off x="1394793" y="4215266"/>
              <a:ext cx="2755883" cy="11652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Brian McCormick</a:t>
              </a:r>
            </a:p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Stewart Audio</a:t>
              </a:r>
            </a:p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CEO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11" name="Picture 10" descr="A person smiling for the camera&#10;&#10;Description automatically generated with low confidence">
              <a:extLst>
                <a:ext uri="{FF2B5EF4-FFF2-40B4-BE49-F238E27FC236}">
                  <a16:creationId xmlns:a16="http://schemas.microsoft.com/office/drawing/2014/main" id="{27FE5B69-A308-22B0-5F5F-493E4C95D0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49459" y="2622395"/>
              <a:ext cx="1446550" cy="1446550"/>
            </a:xfrm>
            <a:prstGeom prst="ellipse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9AB067D-B395-B3FF-93C9-8C515F872960}"/>
              </a:ext>
            </a:extLst>
          </p:cNvPr>
          <p:cNvGrpSpPr/>
          <p:nvPr/>
        </p:nvGrpSpPr>
        <p:grpSpPr>
          <a:xfrm>
            <a:off x="3607896" y="1924807"/>
            <a:ext cx="2629246" cy="2758126"/>
            <a:chOff x="4078368" y="2622395"/>
            <a:chExt cx="2629246" cy="275812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BF96931-6B28-E3B6-A8DB-3E7ADF9F7C29}"/>
                </a:ext>
              </a:extLst>
            </p:cNvPr>
            <p:cNvSpPr txBox="1"/>
            <p:nvPr/>
          </p:nvSpPr>
          <p:spPr>
            <a:xfrm>
              <a:off x="4078368" y="4215266"/>
              <a:ext cx="2629246" cy="11652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Stephen Thomas</a:t>
              </a:r>
            </a:p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Stewart Audio and SP Controls</a:t>
              </a:r>
            </a:p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Director of Sales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820FDE7-2D6F-6A93-5DA6-0BDF9A2D3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90442" y="2622395"/>
              <a:ext cx="1446550" cy="1446550"/>
            </a:xfrm>
            <a:prstGeom prst="ellipse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0248CD3-00C7-7894-830F-C55C762A73C0}"/>
              </a:ext>
            </a:extLst>
          </p:cNvPr>
          <p:cNvGrpSpPr/>
          <p:nvPr/>
        </p:nvGrpSpPr>
        <p:grpSpPr>
          <a:xfrm>
            <a:off x="6339188" y="1924807"/>
            <a:ext cx="2371162" cy="2758126"/>
            <a:chOff x="6339188" y="1924807"/>
            <a:chExt cx="2371162" cy="275812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961C6FC-595E-9973-FBE8-6E4254A778D4}"/>
                </a:ext>
              </a:extLst>
            </p:cNvPr>
            <p:cNvSpPr txBox="1"/>
            <p:nvPr/>
          </p:nvSpPr>
          <p:spPr>
            <a:xfrm>
              <a:off x="6339188" y="3517678"/>
              <a:ext cx="2371162" cy="11652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Cody Dowling </a:t>
              </a:r>
            </a:p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Stewart Audio</a:t>
              </a:r>
            </a:p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VP of Engineering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0512940-F81E-0BBC-9A5F-E077024234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6757540" y="1924807"/>
              <a:ext cx="1446550" cy="1446550"/>
            </a:xfrm>
            <a:prstGeom prst="ellipse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4FC2B1A-AF81-1327-75F4-4541DE115159}"/>
              </a:ext>
            </a:extLst>
          </p:cNvPr>
          <p:cNvSpPr/>
          <p:nvPr/>
        </p:nvSpPr>
        <p:spPr>
          <a:xfrm>
            <a:off x="0" y="4964228"/>
            <a:ext cx="12192000" cy="765673"/>
          </a:xfrm>
          <a:prstGeom prst="rect">
            <a:avLst/>
          </a:prstGeom>
          <a:gradFill>
            <a:gsLst>
              <a:gs pos="25000">
                <a:schemeClr val="accent1">
                  <a:lumMod val="5000"/>
                  <a:lumOff val="95000"/>
                  <a:alpha val="0"/>
                </a:schemeClr>
              </a:gs>
              <a:gs pos="50000">
                <a:schemeClr val="bg1">
                  <a:alpha val="15000"/>
                </a:schemeClr>
              </a:gs>
              <a:gs pos="76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F704743-F5EE-250A-9D88-90B1618F7F73}"/>
              </a:ext>
            </a:extLst>
          </p:cNvPr>
          <p:cNvGrpSpPr/>
          <p:nvPr/>
        </p:nvGrpSpPr>
        <p:grpSpPr>
          <a:xfrm>
            <a:off x="1929168" y="5102781"/>
            <a:ext cx="8333664" cy="475384"/>
            <a:chOff x="1754922" y="5429784"/>
            <a:chExt cx="8333664" cy="475384"/>
          </a:xfrm>
        </p:grpSpPr>
        <p:grpSp>
          <p:nvGrpSpPr>
            <p:cNvPr id="44" name="Graphic 15">
              <a:extLst>
                <a:ext uri="{FF2B5EF4-FFF2-40B4-BE49-F238E27FC236}">
                  <a16:creationId xmlns:a16="http://schemas.microsoft.com/office/drawing/2014/main" id="{29B4DAD5-4EBB-D24F-6637-5BEF5336E92D}"/>
                </a:ext>
              </a:extLst>
            </p:cNvPr>
            <p:cNvGrpSpPr/>
            <p:nvPr/>
          </p:nvGrpSpPr>
          <p:grpSpPr>
            <a:xfrm>
              <a:off x="5693728" y="5448621"/>
              <a:ext cx="456052" cy="456052"/>
              <a:chOff x="10735504" y="5497606"/>
              <a:chExt cx="456052" cy="456052"/>
            </a:xfrm>
          </p:grpSpPr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771FE079-CD71-DAB3-D05E-8A542172BFA4}"/>
                  </a:ext>
                </a:extLst>
              </p:cNvPr>
              <p:cNvSpPr/>
              <p:nvPr/>
            </p:nvSpPr>
            <p:spPr>
              <a:xfrm>
                <a:off x="10735504" y="5497606"/>
                <a:ext cx="456052" cy="456052"/>
              </a:xfrm>
              <a:custGeom>
                <a:avLst/>
                <a:gdLst>
                  <a:gd name="connsiteX0" fmla="*/ 456053 w 456052"/>
                  <a:gd name="connsiteY0" fmla="*/ 228026 h 456052"/>
                  <a:gd name="connsiteX1" fmla="*/ 228026 w 456052"/>
                  <a:gd name="connsiteY1" fmla="*/ 456053 h 456052"/>
                  <a:gd name="connsiteX2" fmla="*/ 0 w 456052"/>
                  <a:gd name="connsiteY2" fmla="*/ 228026 h 456052"/>
                  <a:gd name="connsiteX3" fmla="*/ 228026 w 456052"/>
                  <a:gd name="connsiteY3" fmla="*/ 0 h 456052"/>
                  <a:gd name="connsiteX4" fmla="*/ 456053 w 456052"/>
                  <a:gd name="connsiteY4" fmla="*/ 228026 h 456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052" h="456052">
                    <a:moveTo>
                      <a:pt x="456053" y="228026"/>
                    </a:moveTo>
                    <a:cubicBezTo>
                      <a:pt x="456053" y="353962"/>
                      <a:pt x="353962" y="456053"/>
                      <a:pt x="228026" y="456053"/>
                    </a:cubicBezTo>
                    <a:cubicBezTo>
                      <a:pt x="102091" y="456053"/>
                      <a:pt x="0" y="353962"/>
                      <a:pt x="0" y="228026"/>
                    </a:cubicBezTo>
                    <a:cubicBezTo>
                      <a:pt x="0" y="102091"/>
                      <a:pt x="102091" y="0"/>
                      <a:pt x="228026" y="0"/>
                    </a:cubicBezTo>
                    <a:cubicBezTo>
                      <a:pt x="353962" y="0"/>
                      <a:pt x="456053" y="102091"/>
                      <a:pt x="456053" y="228026"/>
                    </a:cubicBezTo>
                    <a:close/>
                  </a:path>
                </a:pathLst>
              </a:custGeom>
              <a:solidFill>
                <a:srgbClr val="26445D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6" name="Graphic 15">
                <a:extLst>
                  <a:ext uri="{FF2B5EF4-FFF2-40B4-BE49-F238E27FC236}">
                    <a16:creationId xmlns:a16="http://schemas.microsoft.com/office/drawing/2014/main" id="{D13A7116-2BE2-747A-A5E9-7C52DDFF0B66}"/>
                  </a:ext>
                </a:extLst>
              </p:cNvPr>
              <p:cNvGrpSpPr/>
              <p:nvPr/>
            </p:nvGrpSpPr>
            <p:grpSpPr>
              <a:xfrm>
                <a:off x="10823143" y="5584886"/>
                <a:ext cx="280386" cy="280493"/>
                <a:chOff x="10823143" y="5584886"/>
                <a:chExt cx="280386" cy="280493"/>
              </a:xfrm>
              <a:solidFill>
                <a:srgbClr val="FFFFFF"/>
              </a:solidFill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FA9AEA17-DDC0-3470-D36A-4F82831B3BCF}"/>
                    </a:ext>
                  </a:extLst>
                </p:cNvPr>
                <p:cNvSpPr/>
                <p:nvPr/>
              </p:nvSpPr>
              <p:spPr>
                <a:xfrm>
                  <a:off x="10823143" y="5584886"/>
                  <a:ext cx="280386" cy="280493"/>
                </a:xfrm>
                <a:custGeom>
                  <a:avLst/>
                  <a:gdLst>
                    <a:gd name="connsiteX0" fmla="*/ 14708 w 280386"/>
                    <a:gd name="connsiteY0" fmla="*/ 280493 h 280493"/>
                    <a:gd name="connsiteX1" fmla="*/ 0 w 280386"/>
                    <a:gd name="connsiteY1" fmla="*/ 265784 h 280493"/>
                    <a:gd name="connsiteX2" fmla="*/ 0 w 280386"/>
                    <a:gd name="connsiteY2" fmla="*/ 3884 h 280493"/>
                    <a:gd name="connsiteX3" fmla="*/ 3907 w 280386"/>
                    <a:gd name="connsiteY3" fmla="*/ 0 h 280493"/>
                    <a:gd name="connsiteX4" fmla="*/ 11942 w 280386"/>
                    <a:gd name="connsiteY4" fmla="*/ 0 h 280493"/>
                    <a:gd name="connsiteX5" fmla="*/ 15849 w 280386"/>
                    <a:gd name="connsiteY5" fmla="*/ 3884 h 280493"/>
                    <a:gd name="connsiteX6" fmla="*/ 15849 w 280386"/>
                    <a:gd name="connsiteY6" fmla="*/ 253868 h 280493"/>
                    <a:gd name="connsiteX7" fmla="*/ 26675 w 280386"/>
                    <a:gd name="connsiteY7" fmla="*/ 264693 h 280493"/>
                    <a:gd name="connsiteX8" fmla="*/ 276474 w 280386"/>
                    <a:gd name="connsiteY8" fmla="*/ 264693 h 280493"/>
                    <a:gd name="connsiteX9" fmla="*/ 280386 w 280386"/>
                    <a:gd name="connsiteY9" fmla="*/ 268577 h 280493"/>
                    <a:gd name="connsiteX10" fmla="*/ 280386 w 280386"/>
                    <a:gd name="connsiteY10" fmla="*/ 276609 h 280493"/>
                    <a:gd name="connsiteX11" fmla="*/ 276474 w 280386"/>
                    <a:gd name="connsiteY11" fmla="*/ 280493 h 280493"/>
                    <a:gd name="connsiteX12" fmla="*/ 14708 w 280386"/>
                    <a:gd name="connsiteY12" fmla="*/ 280493 h 280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0386" h="280493">
                      <a:moveTo>
                        <a:pt x="14708" y="280493"/>
                      </a:moveTo>
                      <a:cubicBezTo>
                        <a:pt x="6582" y="280493"/>
                        <a:pt x="0" y="273908"/>
                        <a:pt x="0" y="265784"/>
                      </a:cubicBezTo>
                      <a:lnTo>
                        <a:pt x="0" y="3884"/>
                      </a:lnTo>
                      <a:cubicBezTo>
                        <a:pt x="0" y="1744"/>
                        <a:pt x="1744" y="0"/>
                        <a:pt x="3907" y="0"/>
                      </a:cubicBezTo>
                      <a:lnTo>
                        <a:pt x="11942" y="0"/>
                      </a:lnTo>
                      <a:cubicBezTo>
                        <a:pt x="14105" y="0"/>
                        <a:pt x="15849" y="1744"/>
                        <a:pt x="15849" y="3884"/>
                      </a:cubicBezTo>
                      <a:lnTo>
                        <a:pt x="15849" y="253868"/>
                      </a:lnTo>
                      <a:cubicBezTo>
                        <a:pt x="15849" y="259846"/>
                        <a:pt x="20697" y="264693"/>
                        <a:pt x="26675" y="264693"/>
                      </a:cubicBezTo>
                      <a:lnTo>
                        <a:pt x="276474" y="264693"/>
                      </a:lnTo>
                      <a:cubicBezTo>
                        <a:pt x="278642" y="264693"/>
                        <a:pt x="280386" y="266437"/>
                        <a:pt x="280386" y="268577"/>
                      </a:cubicBezTo>
                      <a:lnTo>
                        <a:pt x="280386" y="276609"/>
                      </a:lnTo>
                      <a:cubicBezTo>
                        <a:pt x="280386" y="278749"/>
                        <a:pt x="278642" y="280493"/>
                        <a:pt x="276474" y="280493"/>
                      </a:cubicBezTo>
                      <a:lnTo>
                        <a:pt x="14708" y="28049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42649C8C-99AF-7480-3857-38380F1CF823}"/>
                    </a:ext>
                  </a:extLst>
                </p:cNvPr>
                <p:cNvSpPr/>
                <p:nvPr/>
              </p:nvSpPr>
              <p:spPr>
                <a:xfrm>
                  <a:off x="11016395" y="5690334"/>
                  <a:ext cx="87134" cy="120319"/>
                </a:xfrm>
                <a:custGeom>
                  <a:avLst/>
                  <a:gdLst>
                    <a:gd name="connsiteX0" fmla="*/ 8244 w 87134"/>
                    <a:gd name="connsiteY0" fmla="*/ 85333 h 120319"/>
                    <a:gd name="connsiteX1" fmla="*/ 38724 w 87134"/>
                    <a:gd name="connsiteY1" fmla="*/ 85333 h 120319"/>
                    <a:gd name="connsiteX2" fmla="*/ 78977 w 87134"/>
                    <a:gd name="connsiteY2" fmla="*/ 119147 h 120319"/>
                    <a:gd name="connsiteX3" fmla="*/ 87134 w 87134"/>
                    <a:gd name="connsiteY3" fmla="*/ 115347 h 120319"/>
                    <a:gd name="connsiteX4" fmla="*/ 87134 w 87134"/>
                    <a:gd name="connsiteY4" fmla="*/ 4973 h 120319"/>
                    <a:gd name="connsiteX5" fmla="*/ 78977 w 87134"/>
                    <a:gd name="connsiteY5" fmla="*/ 1172 h 120319"/>
                    <a:gd name="connsiteX6" fmla="*/ 38724 w 87134"/>
                    <a:gd name="connsiteY6" fmla="*/ 34986 h 120319"/>
                    <a:gd name="connsiteX7" fmla="*/ 8244 w 87134"/>
                    <a:gd name="connsiteY7" fmla="*/ 34986 h 120319"/>
                    <a:gd name="connsiteX8" fmla="*/ 0 w 87134"/>
                    <a:gd name="connsiteY8" fmla="*/ 43233 h 120319"/>
                    <a:gd name="connsiteX9" fmla="*/ 0 w 87134"/>
                    <a:gd name="connsiteY9" fmla="*/ 77087 h 120319"/>
                    <a:gd name="connsiteX10" fmla="*/ 8244 w 87134"/>
                    <a:gd name="connsiteY10" fmla="*/ 85334 h 120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7134" h="120319">
                      <a:moveTo>
                        <a:pt x="8244" y="85333"/>
                      </a:moveTo>
                      <a:lnTo>
                        <a:pt x="38724" y="85333"/>
                      </a:lnTo>
                      <a:lnTo>
                        <a:pt x="78977" y="119147"/>
                      </a:lnTo>
                      <a:cubicBezTo>
                        <a:pt x="82204" y="121860"/>
                        <a:pt x="87134" y="119564"/>
                        <a:pt x="87134" y="115347"/>
                      </a:cubicBezTo>
                      <a:lnTo>
                        <a:pt x="87134" y="4973"/>
                      </a:lnTo>
                      <a:cubicBezTo>
                        <a:pt x="87134" y="756"/>
                        <a:pt x="82204" y="-1540"/>
                        <a:pt x="78977" y="1172"/>
                      </a:cubicBezTo>
                      <a:lnTo>
                        <a:pt x="38724" y="34986"/>
                      </a:lnTo>
                      <a:lnTo>
                        <a:pt x="8244" y="34986"/>
                      </a:lnTo>
                      <a:cubicBezTo>
                        <a:pt x="3692" y="34986"/>
                        <a:pt x="0" y="38679"/>
                        <a:pt x="0" y="43233"/>
                      </a:cubicBezTo>
                      <a:lnTo>
                        <a:pt x="0" y="77087"/>
                      </a:lnTo>
                      <a:cubicBezTo>
                        <a:pt x="0" y="81641"/>
                        <a:pt x="3692" y="85334"/>
                        <a:pt x="8244" y="8533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FA5FFF2E-6213-D353-8C9F-7A5F0A63F039}"/>
                    </a:ext>
                  </a:extLst>
                </p:cNvPr>
                <p:cNvSpPr/>
                <p:nvPr/>
              </p:nvSpPr>
              <p:spPr>
                <a:xfrm>
                  <a:off x="10848335" y="5692515"/>
                  <a:ext cx="158660" cy="115957"/>
                </a:xfrm>
                <a:custGeom>
                  <a:avLst/>
                  <a:gdLst>
                    <a:gd name="connsiteX0" fmla="*/ 135120 w 158660"/>
                    <a:gd name="connsiteY0" fmla="*/ 53101 h 115957"/>
                    <a:gd name="connsiteX1" fmla="*/ 127224 w 158660"/>
                    <a:gd name="connsiteY1" fmla="*/ 61579 h 115957"/>
                    <a:gd name="connsiteX2" fmla="*/ 119875 w 158660"/>
                    <a:gd name="connsiteY2" fmla="*/ 69660 h 115957"/>
                    <a:gd name="connsiteX3" fmla="*/ 112434 w 158660"/>
                    <a:gd name="connsiteY3" fmla="*/ 44074 h 115957"/>
                    <a:gd name="connsiteX4" fmla="*/ 108680 w 158660"/>
                    <a:gd name="connsiteY4" fmla="*/ 31205 h 115957"/>
                    <a:gd name="connsiteX5" fmla="*/ 101331 w 158660"/>
                    <a:gd name="connsiteY5" fmla="*/ 23886 h 115957"/>
                    <a:gd name="connsiteX6" fmla="*/ 95235 w 158660"/>
                    <a:gd name="connsiteY6" fmla="*/ 30322 h 115957"/>
                    <a:gd name="connsiteX7" fmla="*/ 91328 w 158660"/>
                    <a:gd name="connsiteY7" fmla="*/ 40629 h 115957"/>
                    <a:gd name="connsiteX8" fmla="*/ 73643 w 158660"/>
                    <a:gd name="connsiteY8" fmla="*/ 87408 h 115957"/>
                    <a:gd name="connsiteX9" fmla="*/ 68795 w 158660"/>
                    <a:gd name="connsiteY9" fmla="*/ 61487 h 115957"/>
                    <a:gd name="connsiteX10" fmla="*/ 61477 w 158660"/>
                    <a:gd name="connsiteY10" fmla="*/ 22453 h 115957"/>
                    <a:gd name="connsiteX11" fmla="*/ 58945 w 158660"/>
                    <a:gd name="connsiteY11" fmla="*/ 8944 h 115957"/>
                    <a:gd name="connsiteX12" fmla="*/ 54583 w 158660"/>
                    <a:gd name="connsiteY12" fmla="*/ 588 h 115957"/>
                    <a:gd name="connsiteX13" fmla="*/ 45163 w 158660"/>
                    <a:gd name="connsiteY13" fmla="*/ 8059 h 115957"/>
                    <a:gd name="connsiteX14" fmla="*/ 39732 w 158660"/>
                    <a:gd name="connsiteY14" fmla="*/ 24374 h 115957"/>
                    <a:gd name="connsiteX15" fmla="*/ 30588 w 158660"/>
                    <a:gd name="connsiteY15" fmla="*/ 51820 h 115957"/>
                    <a:gd name="connsiteX16" fmla="*/ 0 w 158660"/>
                    <a:gd name="connsiteY16" fmla="*/ 51942 h 115957"/>
                    <a:gd name="connsiteX17" fmla="*/ 0 w 158660"/>
                    <a:gd name="connsiteY17" fmla="*/ 64141 h 115957"/>
                    <a:gd name="connsiteX18" fmla="*/ 21193 w 158660"/>
                    <a:gd name="connsiteY18" fmla="*/ 64141 h 115957"/>
                    <a:gd name="connsiteX19" fmla="*/ 34643 w 158660"/>
                    <a:gd name="connsiteY19" fmla="*/ 64141 h 115957"/>
                    <a:gd name="connsiteX20" fmla="*/ 41931 w 158660"/>
                    <a:gd name="connsiteY20" fmla="*/ 56303 h 115957"/>
                    <a:gd name="connsiteX21" fmla="*/ 50528 w 158660"/>
                    <a:gd name="connsiteY21" fmla="*/ 30474 h 115957"/>
                    <a:gd name="connsiteX22" fmla="*/ 56291 w 158660"/>
                    <a:gd name="connsiteY22" fmla="*/ 61244 h 115957"/>
                    <a:gd name="connsiteX23" fmla="*/ 64008 w 158660"/>
                    <a:gd name="connsiteY23" fmla="*/ 102412 h 115957"/>
                    <a:gd name="connsiteX24" fmla="*/ 65624 w 158660"/>
                    <a:gd name="connsiteY24" fmla="*/ 110951 h 115957"/>
                    <a:gd name="connsiteX25" fmla="*/ 66596 w 158660"/>
                    <a:gd name="connsiteY25" fmla="*/ 113311 h 115957"/>
                    <a:gd name="connsiteX26" fmla="*/ 75075 w 158660"/>
                    <a:gd name="connsiteY26" fmla="*/ 114885 h 115957"/>
                    <a:gd name="connsiteX27" fmla="*/ 77852 w 158660"/>
                    <a:gd name="connsiteY27" fmla="*/ 110677 h 115957"/>
                    <a:gd name="connsiteX28" fmla="*/ 101116 w 158660"/>
                    <a:gd name="connsiteY28" fmla="*/ 49168 h 115957"/>
                    <a:gd name="connsiteX29" fmla="*/ 105264 w 158660"/>
                    <a:gd name="connsiteY29" fmla="*/ 63439 h 115957"/>
                    <a:gd name="connsiteX30" fmla="*/ 110357 w 158660"/>
                    <a:gd name="connsiteY30" fmla="*/ 80852 h 115957"/>
                    <a:gd name="connsiteX31" fmla="*/ 111789 w 158660"/>
                    <a:gd name="connsiteY31" fmla="*/ 84999 h 115957"/>
                    <a:gd name="connsiteX32" fmla="*/ 113078 w 158660"/>
                    <a:gd name="connsiteY32" fmla="*/ 86495 h 115957"/>
                    <a:gd name="connsiteX33" fmla="*/ 121670 w 158660"/>
                    <a:gd name="connsiteY33" fmla="*/ 85731 h 115957"/>
                    <a:gd name="connsiteX34" fmla="*/ 141277 w 158660"/>
                    <a:gd name="connsiteY34" fmla="*/ 64141 h 115957"/>
                    <a:gd name="connsiteX35" fmla="*/ 158660 w 158660"/>
                    <a:gd name="connsiteY35" fmla="*/ 64141 h 115957"/>
                    <a:gd name="connsiteX36" fmla="*/ 158660 w 158660"/>
                    <a:gd name="connsiteY36" fmla="*/ 51942 h 115957"/>
                    <a:gd name="connsiteX37" fmla="*/ 147317 w 158660"/>
                    <a:gd name="connsiteY37" fmla="*/ 51942 h 115957"/>
                    <a:gd name="connsiteX38" fmla="*/ 135120 w 158660"/>
                    <a:gd name="connsiteY38" fmla="*/ 53101 h 1159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158660" h="115957">
                      <a:moveTo>
                        <a:pt x="135120" y="53101"/>
                      </a:moveTo>
                      <a:cubicBezTo>
                        <a:pt x="132215" y="55664"/>
                        <a:pt x="129571" y="58503"/>
                        <a:pt x="127224" y="61579"/>
                      </a:cubicBezTo>
                      <a:lnTo>
                        <a:pt x="119875" y="69660"/>
                      </a:lnTo>
                      <a:lnTo>
                        <a:pt x="112434" y="44074"/>
                      </a:lnTo>
                      <a:lnTo>
                        <a:pt x="108680" y="31205"/>
                      </a:lnTo>
                      <a:cubicBezTo>
                        <a:pt x="107616" y="27546"/>
                        <a:pt x="106179" y="23399"/>
                        <a:pt x="101331" y="23886"/>
                      </a:cubicBezTo>
                      <a:cubicBezTo>
                        <a:pt x="97521" y="24222"/>
                        <a:pt x="96360" y="27272"/>
                        <a:pt x="95235" y="30322"/>
                      </a:cubicBezTo>
                      <a:lnTo>
                        <a:pt x="91328" y="40629"/>
                      </a:lnTo>
                      <a:lnTo>
                        <a:pt x="73643" y="87408"/>
                      </a:lnTo>
                      <a:lnTo>
                        <a:pt x="68795" y="61487"/>
                      </a:lnTo>
                      <a:lnTo>
                        <a:pt x="61477" y="22453"/>
                      </a:lnTo>
                      <a:lnTo>
                        <a:pt x="58945" y="8944"/>
                      </a:lnTo>
                      <a:cubicBezTo>
                        <a:pt x="58337" y="5742"/>
                        <a:pt x="58122" y="2082"/>
                        <a:pt x="54583" y="588"/>
                      </a:cubicBezTo>
                      <a:cubicBezTo>
                        <a:pt x="48727" y="-1852"/>
                        <a:pt x="46564" y="3821"/>
                        <a:pt x="45163" y="8059"/>
                      </a:cubicBezTo>
                      <a:lnTo>
                        <a:pt x="39732" y="24374"/>
                      </a:lnTo>
                      <a:lnTo>
                        <a:pt x="30588" y="51820"/>
                      </a:lnTo>
                      <a:lnTo>
                        <a:pt x="0" y="51942"/>
                      </a:lnTo>
                      <a:lnTo>
                        <a:pt x="0" y="64141"/>
                      </a:lnTo>
                      <a:lnTo>
                        <a:pt x="21193" y="64141"/>
                      </a:lnTo>
                      <a:cubicBezTo>
                        <a:pt x="25642" y="64141"/>
                        <a:pt x="30158" y="64354"/>
                        <a:pt x="34643" y="64141"/>
                      </a:cubicBezTo>
                      <a:cubicBezTo>
                        <a:pt x="39583" y="63897"/>
                        <a:pt x="40616" y="60146"/>
                        <a:pt x="41931" y="56303"/>
                      </a:cubicBezTo>
                      <a:lnTo>
                        <a:pt x="50528" y="30474"/>
                      </a:lnTo>
                      <a:lnTo>
                        <a:pt x="56291" y="61244"/>
                      </a:lnTo>
                      <a:lnTo>
                        <a:pt x="64008" y="102412"/>
                      </a:lnTo>
                      <a:cubicBezTo>
                        <a:pt x="64556" y="105218"/>
                        <a:pt x="64924" y="108146"/>
                        <a:pt x="65624" y="110951"/>
                      </a:cubicBezTo>
                      <a:cubicBezTo>
                        <a:pt x="65778" y="111798"/>
                        <a:pt x="66110" y="112601"/>
                        <a:pt x="66596" y="113311"/>
                      </a:cubicBezTo>
                      <a:cubicBezTo>
                        <a:pt x="68504" y="116087"/>
                        <a:pt x="72298" y="116792"/>
                        <a:pt x="75075" y="114885"/>
                      </a:cubicBezTo>
                      <a:cubicBezTo>
                        <a:pt x="76431" y="113817"/>
                        <a:pt x="77402" y="112341"/>
                        <a:pt x="77852" y="110677"/>
                      </a:cubicBezTo>
                      <a:cubicBezTo>
                        <a:pt x="85871" y="90245"/>
                        <a:pt x="93343" y="69691"/>
                        <a:pt x="101116" y="49168"/>
                      </a:cubicBezTo>
                      <a:lnTo>
                        <a:pt x="105264" y="63439"/>
                      </a:lnTo>
                      <a:lnTo>
                        <a:pt x="110357" y="80852"/>
                      </a:lnTo>
                      <a:cubicBezTo>
                        <a:pt x="110649" y="82293"/>
                        <a:pt x="111130" y="83688"/>
                        <a:pt x="111789" y="84999"/>
                      </a:cubicBezTo>
                      <a:cubicBezTo>
                        <a:pt x="112137" y="85565"/>
                        <a:pt x="112572" y="86069"/>
                        <a:pt x="113078" y="86495"/>
                      </a:cubicBezTo>
                      <a:cubicBezTo>
                        <a:pt x="115666" y="88657"/>
                        <a:pt x="119512" y="88315"/>
                        <a:pt x="121670" y="85731"/>
                      </a:cubicBezTo>
                      <a:cubicBezTo>
                        <a:pt x="128564" y="78931"/>
                        <a:pt x="134782" y="71307"/>
                        <a:pt x="141277" y="64141"/>
                      </a:cubicBezTo>
                      <a:lnTo>
                        <a:pt x="158660" y="64141"/>
                      </a:lnTo>
                      <a:lnTo>
                        <a:pt x="158660" y="51942"/>
                      </a:lnTo>
                      <a:lnTo>
                        <a:pt x="147317" y="51942"/>
                      </a:lnTo>
                      <a:cubicBezTo>
                        <a:pt x="143809" y="51942"/>
                        <a:pt x="138168" y="50967"/>
                        <a:pt x="135120" y="5310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0" name="Graphic 15">
              <a:extLst>
                <a:ext uri="{FF2B5EF4-FFF2-40B4-BE49-F238E27FC236}">
                  <a16:creationId xmlns:a16="http://schemas.microsoft.com/office/drawing/2014/main" id="{565B051C-8200-1E82-BD16-773FDE1601B4}"/>
                </a:ext>
              </a:extLst>
            </p:cNvPr>
            <p:cNvGrpSpPr/>
            <p:nvPr/>
          </p:nvGrpSpPr>
          <p:grpSpPr>
            <a:xfrm>
              <a:off x="4380673" y="5448621"/>
              <a:ext cx="456052" cy="456052"/>
              <a:chOff x="11284232" y="5497606"/>
              <a:chExt cx="456052" cy="456052"/>
            </a:xfrm>
          </p:grpSpPr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3D8B32C6-8AD7-3DB8-3104-A2E573F28852}"/>
                  </a:ext>
                </a:extLst>
              </p:cNvPr>
              <p:cNvSpPr/>
              <p:nvPr/>
            </p:nvSpPr>
            <p:spPr>
              <a:xfrm>
                <a:off x="11284232" y="5497606"/>
                <a:ext cx="456052" cy="456052"/>
              </a:xfrm>
              <a:custGeom>
                <a:avLst/>
                <a:gdLst>
                  <a:gd name="connsiteX0" fmla="*/ 456053 w 456052"/>
                  <a:gd name="connsiteY0" fmla="*/ 228026 h 456052"/>
                  <a:gd name="connsiteX1" fmla="*/ 228026 w 456052"/>
                  <a:gd name="connsiteY1" fmla="*/ 456053 h 456052"/>
                  <a:gd name="connsiteX2" fmla="*/ 0 w 456052"/>
                  <a:gd name="connsiteY2" fmla="*/ 228026 h 456052"/>
                  <a:gd name="connsiteX3" fmla="*/ 228026 w 456052"/>
                  <a:gd name="connsiteY3" fmla="*/ 0 h 456052"/>
                  <a:gd name="connsiteX4" fmla="*/ 456053 w 456052"/>
                  <a:gd name="connsiteY4" fmla="*/ 228026 h 456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052" h="456052">
                    <a:moveTo>
                      <a:pt x="456053" y="228026"/>
                    </a:moveTo>
                    <a:cubicBezTo>
                      <a:pt x="456053" y="353962"/>
                      <a:pt x="353962" y="456053"/>
                      <a:pt x="228026" y="456053"/>
                    </a:cubicBezTo>
                    <a:cubicBezTo>
                      <a:pt x="102091" y="456053"/>
                      <a:pt x="0" y="353962"/>
                      <a:pt x="0" y="228026"/>
                    </a:cubicBezTo>
                    <a:cubicBezTo>
                      <a:pt x="0" y="102091"/>
                      <a:pt x="102091" y="0"/>
                      <a:pt x="228026" y="0"/>
                    </a:cubicBezTo>
                    <a:cubicBezTo>
                      <a:pt x="353962" y="0"/>
                      <a:pt x="456053" y="102091"/>
                      <a:pt x="456053" y="228026"/>
                    </a:cubicBezTo>
                    <a:close/>
                  </a:path>
                </a:pathLst>
              </a:custGeom>
              <a:solidFill>
                <a:srgbClr val="26445D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2" name="Graphic 15">
                <a:extLst>
                  <a:ext uri="{FF2B5EF4-FFF2-40B4-BE49-F238E27FC236}">
                    <a16:creationId xmlns:a16="http://schemas.microsoft.com/office/drawing/2014/main" id="{846FB5B2-B6A7-E6F3-31BC-2D9221D39B73}"/>
                  </a:ext>
                </a:extLst>
              </p:cNvPr>
              <p:cNvGrpSpPr/>
              <p:nvPr/>
            </p:nvGrpSpPr>
            <p:grpSpPr>
              <a:xfrm>
                <a:off x="11371871" y="5584886"/>
                <a:ext cx="280386" cy="280493"/>
                <a:chOff x="11371871" y="5584886"/>
                <a:chExt cx="280386" cy="280493"/>
              </a:xfrm>
              <a:solidFill>
                <a:srgbClr val="FFFFFF"/>
              </a:solidFill>
            </p:grpSpPr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703937BA-F626-260E-72DC-55210BB83139}"/>
                    </a:ext>
                  </a:extLst>
                </p:cNvPr>
                <p:cNvSpPr/>
                <p:nvPr/>
              </p:nvSpPr>
              <p:spPr>
                <a:xfrm>
                  <a:off x="11371871" y="5584886"/>
                  <a:ext cx="280386" cy="280493"/>
                </a:xfrm>
                <a:custGeom>
                  <a:avLst/>
                  <a:gdLst>
                    <a:gd name="connsiteX0" fmla="*/ 14708 w 280386"/>
                    <a:gd name="connsiteY0" fmla="*/ 280493 h 280493"/>
                    <a:gd name="connsiteX1" fmla="*/ 0 w 280386"/>
                    <a:gd name="connsiteY1" fmla="*/ 265784 h 280493"/>
                    <a:gd name="connsiteX2" fmla="*/ 0 w 280386"/>
                    <a:gd name="connsiteY2" fmla="*/ 3884 h 280493"/>
                    <a:gd name="connsiteX3" fmla="*/ 3912 w 280386"/>
                    <a:gd name="connsiteY3" fmla="*/ 0 h 280493"/>
                    <a:gd name="connsiteX4" fmla="*/ 11941 w 280386"/>
                    <a:gd name="connsiteY4" fmla="*/ 0 h 280493"/>
                    <a:gd name="connsiteX5" fmla="*/ 15854 w 280386"/>
                    <a:gd name="connsiteY5" fmla="*/ 3884 h 280493"/>
                    <a:gd name="connsiteX6" fmla="*/ 15854 w 280386"/>
                    <a:gd name="connsiteY6" fmla="*/ 253868 h 280493"/>
                    <a:gd name="connsiteX7" fmla="*/ 26680 w 280386"/>
                    <a:gd name="connsiteY7" fmla="*/ 264693 h 280493"/>
                    <a:gd name="connsiteX8" fmla="*/ 276479 w 280386"/>
                    <a:gd name="connsiteY8" fmla="*/ 264693 h 280493"/>
                    <a:gd name="connsiteX9" fmla="*/ 280386 w 280386"/>
                    <a:gd name="connsiteY9" fmla="*/ 268577 h 280493"/>
                    <a:gd name="connsiteX10" fmla="*/ 280386 w 280386"/>
                    <a:gd name="connsiteY10" fmla="*/ 276609 h 280493"/>
                    <a:gd name="connsiteX11" fmla="*/ 276479 w 280386"/>
                    <a:gd name="connsiteY11" fmla="*/ 280493 h 280493"/>
                    <a:gd name="connsiteX12" fmla="*/ 14708 w 280386"/>
                    <a:gd name="connsiteY12" fmla="*/ 280493 h 280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0386" h="280493">
                      <a:moveTo>
                        <a:pt x="14708" y="280493"/>
                      </a:moveTo>
                      <a:cubicBezTo>
                        <a:pt x="6587" y="280493"/>
                        <a:pt x="0" y="273908"/>
                        <a:pt x="0" y="265784"/>
                      </a:cubicBezTo>
                      <a:lnTo>
                        <a:pt x="0" y="3884"/>
                      </a:lnTo>
                      <a:cubicBezTo>
                        <a:pt x="0" y="1744"/>
                        <a:pt x="1744" y="0"/>
                        <a:pt x="3912" y="0"/>
                      </a:cubicBezTo>
                      <a:lnTo>
                        <a:pt x="11941" y="0"/>
                      </a:lnTo>
                      <a:cubicBezTo>
                        <a:pt x="14110" y="0"/>
                        <a:pt x="15854" y="1744"/>
                        <a:pt x="15854" y="3884"/>
                      </a:cubicBezTo>
                      <a:lnTo>
                        <a:pt x="15854" y="253868"/>
                      </a:lnTo>
                      <a:cubicBezTo>
                        <a:pt x="15854" y="259846"/>
                        <a:pt x="20702" y="264693"/>
                        <a:pt x="26680" y="264693"/>
                      </a:cubicBezTo>
                      <a:lnTo>
                        <a:pt x="276479" y="264693"/>
                      </a:lnTo>
                      <a:cubicBezTo>
                        <a:pt x="278642" y="264693"/>
                        <a:pt x="280386" y="266437"/>
                        <a:pt x="280386" y="268577"/>
                      </a:cubicBezTo>
                      <a:lnTo>
                        <a:pt x="280386" y="276609"/>
                      </a:lnTo>
                      <a:cubicBezTo>
                        <a:pt x="280386" y="278749"/>
                        <a:pt x="278642" y="280493"/>
                        <a:pt x="276479" y="280493"/>
                      </a:cubicBezTo>
                      <a:lnTo>
                        <a:pt x="14708" y="28049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CAA18198-E238-D79F-B267-9988357DC3F9}"/>
                    </a:ext>
                  </a:extLst>
                </p:cNvPr>
                <p:cNvSpPr/>
                <p:nvPr/>
              </p:nvSpPr>
              <p:spPr>
                <a:xfrm>
                  <a:off x="11401038" y="5649074"/>
                  <a:ext cx="242635" cy="173744"/>
                </a:xfrm>
                <a:custGeom>
                  <a:avLst/>
                  <a:gdLst>
                    <a:gd name="connsiteX0" fmla="*/ 9337 w 242635"/>
                    <a:gd name="connsiteY0" fmla="*/ 173734 h 173744"/>
                    <a:gd name="connsiteX1" fmla="*/ 4525 w 242635"/>
                    <a:gd name="connsiteY1" fmla="*/ 173431 h 173744"/>
                    <a:gd name="connsiteX2" fmla="*/ 14 w 242635"/>
                    <a:gd name="connsiteY2" fmla="*/ 168454 h 173744"/>
                    <a:gd name="connsiteX3" fmla="*/ 10191 w 242635"/>
                    <a:gd name="connsiteY3" fmla="*/ 86099 h 173744"/>
                    <a:gd name="connsiteX4" fmla="*/ 55640 w 242635"/>
                    <a:gd name="connsiteY4" fmla="*/ 0 h 173744"/>
                    <a:gd name="connsiteX5" fmla="*/ 56224 w 242635"/>
                    <a:gd name="connsiteY5" fmla="*/ 9 h 173744"/>
                    <a:gd name="connsiteX6" fmla="*/ 93106 w 242635"/>
                    <a:gd name="connsiteY6" fmla="*/ 44329 h 173744"/>
                    <a:gd name="connsiteX7" fmla="*/ 128977 w 242635"/>
                    <a:gd name="connsiteY7" fmla="*/ 60423 h 173744"/>
                    <a:gd name="connsiteX8" fmla="*/ 167537 w 242635"/>
                    <a:gd name="connsiteY8" fmla="*/ 65480 h 173744"/>
                    <a:gd name="connsiteX9" fmla="*/ 242484 w 242635"/>
                    <a:gd name="connsiteY9" fmla="*/ 165073 h 173744"/>
                    <a:gd name="connsiteX10" fmla="*/ 238572 w 242635"/>
                    <a:gd name="connsiteY10" fmla="*/ 170830 h 173744"/>
                    <a:gd name="connsiteX11" fmla="*/ 233821 w 242635"/>
                    <a:gd name="connsiteY11" fmla="*/ 171576 h 173744"/>
                    <a:gd name="connsiteX12" fmla="*/ 228375 w 242635"/>
                    <a:gd name="connsiteY12" fmla="*/ 168191 h 173744"/>
                    <a:gd name="connsiteX13" fmla="*/ 163518 w 242635"/>
                    <a:gd name="connsiteY13" fmla="*/ 78905 h 173744"/>
                    <a:gd name="connsiteX14" fmla="*/ 128276 w 242635"/>
                    <a:gd name="connsiteY14" fmla="*/ 74375 h 173744"/>
                    <a:gd name="connsiteX15" fmla="*/ 79319 w 242635"/>
                    <a:gd name="connsiteY15" fmla="*/ 48645 h 173744"/>
                    <a:gd name="connsiteX16" fmla="*/ 55789 w 242635"/>
                    <a:gd name="connsiteY16" fmla="*/ 13971 h 173744"/>
                    <a:gd name="connsiteX17" fmla="*/ 55635 w 242635"/>
                    <a:gd name="connsiteY17" fmla="*/ 13971 h 173744"/>
                    <a:gd name="connsiteX18" fmla="*/ 14451 w 242635"/>
                    <a:gd name="connsiteY18" fmla="*/ 169427 h 173744"/>
                    <a:gd name="connsiteX19" fmla="*/ 9337 w 242635"/>
                    <a:gd name="connsiteY19" fmla="*/ 173735 h 1737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42635" h="173744">
                      <a:moveTo>
                        <a:pt x="9337" y="173734"/>
                      </a:moveTo>
                      <a:lnTo>
                        <a:pt x="4525" y="173431"/>
                      </a:lnTo>
                      <a:cubicBezTo>
                        <a:pt x="1835" y="173263"/>
                        <a:pt x="-190" y="171041"/>
                        <a:pt x="14" y="168454"/>
                      </a:cubicBezTo>
                      <a:cubicBezTo>
                        <a:pt x="1006" y="156045"/>
                        <a:pt x="4131" y="120844"/>
                        <a:pt x="10191" y="86099"/>
                      </a:cubicBezTo>
                      <a:cubicBezTo>
                        <a:pt x="21054" y="23815"/>
                        <a:pt x="35977" y="0"/>
                        <a:pt x="55640" y="0"/>
                      </a:cubicBezTo>
                      <a:cubicBezTo>
                        <a:pt x="55835" y="0"/>
                        <a:pt x="56029" y="9"/>
                        <a:pt x="56224" y="9"/>
                      </a:cubicBezTo>
                      <a:cubicBezTo>
                        <a:pt x="73934" y="0"/>
                        <a:pt x="82812" y="13788"/>
                        <a:pt x="93106" y="44329"/>
                      </a:cubicBezTo>
                      <a:cubicBezTo>
                        <a:pt x="97847" y="58386"/>
                        <a:pt x="107528" y="59422"/>
                        <a:pt x="128977" y="60423"/>
                      </a:cubicBezTo>
                      <a:cubicBezTo>
                        <a:pt x="140453" y="60955"/>
                        <a:pt x="153463" y="61565"/>
                        <a:pt x="167537" y="65480"/>
                      </a:cubicBezTo>
                      <a:cubicBezTo>
                        <a:pt x="206783" y="76409"/>
                        <a:pt x="235862" y="139882"/>
                        <a:pt x="242484" y="165073"/>
                      </a:cubicBezTo>
                      <a:cubicBezTo>
                        <a:pt x="243185" y="167736"/>
                        <a:pt x="241385" y="170389"/>
                        <a:pt x="238572" y="170830"/>
                      </a:cubicBezTo>
                      <a:lnTo>
                        <a:pt x="233821" y="171576"/>
                      </a:lnTo>
                      <a:cubicBezTo>
                        <a:pt x="231371" y="171961"/>
                        <a:pt x="228983" y="170508"/>
                        <a:pt x="228375" y="168191"/>
                      </a:cubicBezTo>
                      <a:cubicBezTo>
                        <a:pt x="222381" y="145339"/>
                        <a:pt x="194703" y="87590"/>
                        <a:pt x="163518" y="78905"/>
                      </a:cubicBezTo>
                      <a:cubicBezTo>
                        <a:pt x="151070" y="75439"/>
                        <a:pt x="138965" y="74875"/>
                        <a:pt x="128276" y="74375"/>
                      </a:cubicBezTo>
                      <a:cubicBezTo>
                        <a:pt x="107232" y="73393"/>
                        <a:pt x="87348" y="72470"/>
                        <a:pt x="79319" y="48645"/>
                      </a:cubicBezTo>
                      <a:cubicBezTo>
                        <a:pt x="69397" y="19209"/>
                        <a:pt x="66124" y="14266"/>
                        <a:pt x="55789" y="13971"/>
                      </a:cubicBezTo>
                      <a:lnTo>
                        <a:pt x="55635" y="13971"/>
                      </a:lnTo>
                      <a:cubicBezTo>
                        <a:pt x="38252" y="13971"/>
                        <a:pt x="20225" y="90777"/>
                        <a:pt x="14451" y="169427"/>
                      </a:cubicBezTo>
                      <a:cubicBezTo>
                        <a:pt x="14267" y="171981"/>
                        <a:pt x="11986" y="173901"/>
                        <a:pt x="9337" y="1737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60" name="Graphic 15">
              <a:extLst>
                <a:ext uri="{FF2B5EF4-FFF2-40B4-BE49-F238E27FC236}">
                  <a16:creationId xmlns:a16="http://schemas.microsoft.com/office/drawing/2014/main" id="{B6287943-6D7D-EEF8-5491-437E593D72C1}"/>
                </a:ext>
              </a:extLst>
            </p:cNvPr>
            <p:cNvGrpSpPr/>
            <p:nvPr/>
          </p:nvGrpSpPr>
          <p:grpSpPr>
            <a:xfrm>
              <a:off x="3068298" y="5448812"/>
              <a:ext cx="455372" cy="455372"/>
              <a:chOff x="9635921" y="5497797"/>
              <a:chExt cx="455372" cy="455372"/>
            </a:xfrm>
          </p:grpSpPr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AB3BF642-DA34-7236-6D7F-03D11FA5A10B}"/>
                  </a:ext>
                </a:extLst>
              </p:cNvPr>
              <p:cNvSpPr/>
              <p:nvPr/>
            </p:nvSpPr>
            <p:spPr>
              <a:xfrm>
                <a:off x="9635921" y="5497797"/>
                <a:ext cx="455372" cy="455372"/>
              </a:xfrm>
              <a:custGeom>
                <a:avLst/>
                <a:gdLst>
                  <a:gd name="connsiteX0" fmla="*/ 455373 w 455372"/>
                  <a:gd name="connsiteY0" fmla="*/ 227686 h 455372"/>
                  <a:gd name="connsiteX1" fmla="*/ 227686 w 455372"/>
                  <a:gd name="connsiteY1" fmla="*/ 455373 h 455372"/>
                  <a:gd name="connsiteX2" fmla="*/ 0 w 455372"/>
                  <a:gd name="connsiteY2" fmla="*/ 227686 h 455372"/>
                  <a:gd name="connsiteX3" fmla="*/ 227686 w 455372"/>
                  <a:gd name="connsiteY3" fmla="*/ 0 h 455372"/>
                  <a:gd name="connsiteX4" fmla="*/ 455373 w 455372"/>
                  <a:gd name="connsiteY4" fmla="*/ 227686 h 455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72" h="455372">
                    <a:moveTo>
                      <a:pt x="455373" y="227686"/>
                    </a:moveTo>
                    <a:cubicBezTo>
                      <a:pt x="455373" y="353434"/>
                      <a:pt x="353434" y="455373"/>
                      <a:pt x="227686" y="455373"/>
                    </a:cubicBezTo>
                    <a:cubicBezTo>
                      <a:pt x="101939" y="455373"/>
                      <a:pt x="0" y="353434"/>
                      <a:pt x="0" y="227686"/>
                    </a:cubicBezTo>
                    <a:cubicBezTo>
                      <a:pt x="0" y="101939"/>
                      <a:pt x="101939" y="0"/>
                      <a:pt x="227686" y="0"/>
                    </a:cubicBezTo>
                    <a:cubicBezTo>
                      <a:pt x="353434" y="0"/>
                      <a:pt x="455373" y="101939"/>
                      <a:pt x="455373" y="227686"/>
                    </a:cubicBezTo>
                    <a:close/>
                  </a:path>
                </a:pathLst>
              </a:custGeom>
              <a:solidFill>
                <a:srgbClr val="25435D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9216947F-F5E4-BB78-68F6-0EA3CDF95FE9}"/>
                  </a:ext>
                </a:extLst>
              </p:cNvPr>
              <p:cNvSpPr/>
              <p:nvPr/>
            </p:nvSpPr>
            <p:spPr>
              <a:xfrm>
                <a:off x="9751056" y="5613626"/>
                <a:ext cx="225103" cy="223713"/>
              </a:xfrm>
              <a:custGeom>
                <a:avLst/>
                <a:gdLst>
                  <a:gd name="connsiteX0" fmla="*/ 129305 w 225103"/>
                  <a:gd name="connsiteY0" fmla="*/ 223713 h 223713"/>
                  <a:gd name="connsiteX1" fmla="*/ 97286 w 225103"/>
                  <a:gd name="connsiteY1" fmla="*/ 223713 h 223713"/>
                  <a:gd name="connsiteX2" fmla="*/ 90029 w 225103"/>
                  <a:gd name="connsiteY2" fmla="*/ 205515 h 223713"/>
                  <a:gd name="connsiteX3" fmla="*/ 89993 w 225103"/>
                  <a:gd name="connsiteY3" fmla="*/ 201526 h 223713"/>
                  <a:gd name="connsiteX4" fmla="*/ 80788 w 225103"/>
                  <a:gd name="connsiteY4" fmla="*/ 188893 h 223713"/>
                  <a:gd name="connsiteX5" fmla="*/ 66233 w 225103"/>
                  <a:gd name="connsiteY5" fmla="*/ 192374 h 223713"/>
                  <a:gd name="connsiteX6" fmla="*/ 59978 w 225103"/>
                  <a:gd name="connsiteY6" fmla="*/ 198351 h 223713"/>
                  <a:gd name="connsiteX7" fmla="*/ 39987 w 225103"/>
                  <a:gd name="connsiteY7" fmla="*/ 197800 h 223713"/>
                  <a:gd name="connsiteX8" fmla="*/ 26824 w 225103"/>
                  <a:gd name="connsiteY8" fmla="*/ 184596 h 223713"/>
                  <a:gd name="connsiteX9" fmla="*/ 26742 w 225103"/>
                  <a:gd name="connsiteY9" fmla="*/ 165335 h 223713"/>
                  <a:gd name="connsiteX10" fmla="*/ 31866 w 225103"/>
                  <a:gd name="connsiteY10" fmla="*/ 160104 h 223713"/>
                  <a:gd name="connsiteX11" fmla="*/ 36014 w 225103"/>
                  <a:gd name="connsiteY11" fmla="*/ 143970 h 223713"/>
                  <a:gd name="connsiteX12" fmla="*/ 21515 w 225103"/>
                  <a:gd name="connsiteY12" fmla="*/ 135657 h 223713"/>
                  <a:gd name="connsiteX13" fmla="*/ 0 w 225103"/>
                  <a:gd name="connsiteY13" fmla="*/ 114083 h 223713"/>
                  <a:gd name="connsiteX14" fmla="*/ 23683 w 225103"/>
                  <a:gd name="connsiteY14" fmla="*/ 89360 h 223713"/>
                  <a:gd name="connsiteX15" fmla="*/ 35824 w 225103"/>
                  <a:gd name="connsiteY15" fmla="*/ 81542 h 223713"/>
                  <a:gd name="connsiteX16" fmla="*/ 33999 w 225103"/>
                  <a:gd name="connsiteY16" fmla="*/ 67285 h 223713"/>
                  <a:gd name="connsiteX17" fmla="*/ 27555 w 225103"/>
                  <a:gd name="connsiteY17" fmla="*/ 60554 h 223713"/>
                  <a:gd name="connsiteX18" fmla="*/ 27800 w 225103"/>
                  <a:gd name="connsiteY18" fmla="*/ 39334 h 223713"/>
                  <a:gd name="connsiteX19" fmla="*/ 33006 w 225103"/>
                  <a:gd name="connsiteY19" fmla="*/ 34175 h 223713"/>
                  <a:gd name="connsiteX20" fmla="*/ 66913 w 225103"/>
                  <a:gd name="connsiteY20" fmla="*/ 33223 h 223713"/>
                  <a:gd name="connsiteX21" fmla="*/ 80373 w 225103"/>
                  <a:gd name="connsiteY21" fmla="*/ 36402 h 223713"/>
                  <a:gd name="connsiteX22" fmla="*/ 89957 w 225103"/>
                  <a:gd name="connsiteY22" fmla="*/ 24769 h 223713"/>
                  <a:gd name="connsiteX23" fmla="*/ 90259 w 225103"/>
                  <a:gd name="connsiteY23" fmla="*/ 14802 h 223713"/>
                  <a:gd name="connsiteX24" fmla="*/ 105039 w 225103"/>
                  <a:gd name="connsiteY24" fmla="*/ 138 h 223713"/>
                  <a:gd name="connsiteX25" fmla="*/ 121041 w 225103"/>
                  <a:gd name="connsiteY25" fmla="*/ 130 h 223713"/>
                  <a:gd name="connsiteX26" fmla="*/ 136138 w 225103"/>
                  <a:gd name="connsiteY26" fmla="*/ 15188 h 223713"/>
                  <a:gd name="connsiteX27" fmla="*/ 136230 w 225103"/>
                  <a:gd name="connsiteY27" fmla="*/ 23837 h 223713"/>
                  <a:gd name="connsiteX28" fmla="*/ 145665 w 225103"/>
                  <a:gd name="connsiteY28" fmla="*/ 36348 h 223713"/>
                  <a:gd name="connsiteX29" fmla="*/ 159698 w 225103"/>
                  <a:gd name="connsiteY29" fmla="*/ 33090 h 223713"/>
                  <a:gd name="connsiteX30" fmla="*/ 164920 w 225103"/>
                  <a:gd name="connsiteY30" fmla="*/ 27951 h 223713"/>
                  <a:gd name="connsiteX31" fmla="*/ 186870 w 225103"/>
                  <a:gd name="connsiteY31" fmla="*/ 27859 h 223713"/>
                  <a:gd name="connsiteX32" fmla="*/ 198274 w 225103"/>
                  <a:gd name="connsiteY32" fmla="*/ 39064 h 223713"/>
                  <a:gd name="connsiteX33" fmla="*/ 198085 w 225103"/>
                  <a:gd name="connsiteY33" fmla="*/ 61306 h 223713"/>
                  <a:gd name="connsiteX34" fmla="*/ 190040 w 225103"/>
                  <a:gd name="connsiteY34" fmla="*/ 80662 h 223713"/>
                  <a:gd name="connsiteX35" fmla="*/ 209612 w 225103"/>
                  <a:gd name="connsiteY35" fmla="*/ 89414 h 223713"/>
                  <a:gd name="connsiteX36" fmla="*/ 225016 w 225103"/>
                  <a:gd name="connsiteY36" fmla="*/ 103958 h 223713"/>
                  <a:gd name="connsiteX37" fmla="*/ 225057 w 225103"/>
                  <a:gd name="connsiteY37" fmla="*/ 111278 h 223713"/>
                  <a:gd name="connsiteX38" fmla="*/ 202079 w 225103"/>
                  <a:gd name="connsiteY38" fmla="*/ 135747 h 223713"/>
                  <a:gd name="connsiteX39" fmla="*/ 190224 w 225103"/>
                  <a:gd name="connsiteY39" fmla="*/ 143890 h 223713"/>
                  <a:gd name="connsiteX40" fmla="*/ 192439 w 225103"/>
                  <a:gd name="connsiteY40" fmla="*/ 158104 h 223713"/>
                  <a:gd name="connsiteX41" fmla="*/ 198545 w 225103"/>
                  <a:gd name="connsiteY41" fmla="*/ 164241 h 223713"/>
                  <a:gd name="connsiteX42" fmla="*/ 198540 w 225103"/>
                  <a:gd name="connsiteY42" fmla="*/ 185607 h 223713"/>
                  <a:gd name="connsiteX43" fmla="*/ 190541 w 225103"/>
                  <a:gd name="connsiteY43" fmla="*/ 193618 h 223713"/>
                  <a:gd name="connsiteX44" fmla="*/ 161488 w 225103"/>
                  <a:gd name="connsiteY44" fmla="*/ 193866 h 223713"/>
                  <a:gd name="connsiteX45" fmla="*/ 144888 w 225103"/>
                  <a:gd name="connsiteY45" fmla="*/ 189055 h 223713"/>
                  <a:gd name="connsiteX46" fmla="*/ 136138 w 225103"/>
                  <a:gd name="connsiteY46" fmla="*/ 204663 h 223713"/>
                  <a:gd name="connsiteX47" fmla="*/ 129305 w 225103"/>
                  <a:gd name="connsiteY47" fmla="*/ 223713 h 223713"/>
                  <a:gd name="connsiteX48" fmla="*/ 66238 w 225103"/>
                  <a:gd name="connsiteY48" fmla="*/ 112203 h 223713"/>
                  <a:gd name="connsiteX49" fmla="*/ 112787 w 225103"/>
                  <a:gd name="connsiteY49" fmla="*/ 159652 h 223713"/>
                  <a:gd name="connsiteX50" fmla="*/ 160000 w 225103"/>
                  <a:gd name="connsiteY50" fmla="*/ 113484 h 223713"/>
                  <a:gd name="connsiteX51" fmla="*/ 113405 w 225103"/>
                  <a:gd name="connsiteY51" fmla="*/ 65377 h 223713"/>
                  <a:gd name="connsiteX52" fmla="*/ 66238 w 225103"/>
                  <a:gd name="connsiteY52" fmla="*/ 112203 h 223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225103" h="223713">
                    <a:moveTo>
                      <a:pt x="129305" y="223713"/>
                    </a:moveTo>
                    <a:lnTo>
                      <a:pt x="97286" y="223713"/>
                    </a:lnTo>
                    <a:cubicBezTo>
                      <a:pt x="91573" y="218955"/>
                      <a:pt x="89262" y="212862"/>
                      <a:pt x="90029" y="205515"/>
                    </a:cubicBezTo>
                    <a:cubicBezTo>
                      <a:pt x="90167" y="204200"/>
                      <a:pt x="90116" y="202847"/>
                      <a:pt x="89993" y="201526"/>
                    </a:cubicBezTo>
                    <a:cubicBezTo>
                      <a:pt x="89420" y="195519"/>
                      <a:pt x="86613" y="191203"/>
                      <a:pt x="80788" y="188893"/>
                    </a:cubicBezTo>
                    <a:cubicBezTo>
                      <a:pt x="75019" y="186606"/>
                      <a:pt x="70416" y="188474"/>
                      <a:pt x="66233" y="192374"/>
                    </a:cubicBezTo>
                    <a:cubicBezTo>
                      <a:pt x="64126" y="194342"/>
                      <a:pt x="62208" y="196538"/>
                      <a:pt x="59978" y="198351"/>
                    </a:cubicBezTo>
                    <a:cubicBezTo>
                      <a:pt x="53719" y="203432"/>
                      <a:pt x="45894" y="203274"/>
                      <a:pt x="39987" y="197800"/>
                    </a:cubicBezTo>
                    <a:cubicBezTo>
                      <a:pt x="35431" y="193577"/>
                      <a:pt x="30997" y="189194"/>
                      <a:pt x="26824" y="184596"/>
                    </a:cubicBezTo>
                    <a:cubicBezTo>
                      <a:pt x="21489" y="178719"/>
                      <a:pt x="21571" y="171308"/>
                      <a:pt x="26742" y="165335"/>
                    </a:cubicBezTo>
                    <a:cubicBezTo>
                      <a:pt x="28332" y="163493"/>
                      <a:pt x="30132" y="161823"/>
                      <a:pt x="31866" y="160104"/>
                    </a:cubicBezTo>
                    <a:cubicBezTo>
                      <a:pt x="36464" y="155543"/>
                      <a:pt x="38954" y="150424"/>
                      <a:pt x="36014" y="143970"/>
                    </a:cubicBezTo>
                    <a:cubicBezTo>
                      <a:pt x="33185" y="137767"/>
                      <a:pt x="28250" y="135597"/>
                      <a:pt x="21515" y="135657"/>
                    </a:cubicBezTo>
                    <a:cubicBezTo>
                      <a:pt x="4183" y="135811"/>
                      <a:pt x="0" y="131431"/>
                      <a:pt x="0" y="114083"/>
                    </a:cubicBezTo>
                    <a:cubicBezTo>
                      <a:pt x="0" y="92418"/>
                      <a:pt x="2035" y="90208"/>
                      <a:pt x="23683" y="89360"/>
                    </a:cubicBezTo>
                    <a:cubicBezTo>
                      <a:pt x="29457" y="89134"/>
                      <a:pt x="33329" y="86443"/>
                      <a:pt x="35824" y="81542"/>
                    </a:cubicBezTo>
                    <a:cubicBezTo>
                      <a:pt x="38422" y="76440"/>
                      <a:pt x="37512" y="71594"/>
                      <a:pt x="33999" y="67285"/>
                    </a:cubicBezTo>
                    <a:cubicBezTo>
                      <a:pt x="32040" y="64886"/>
                      <a:pt x="29672" y="62826"/>
                      <a:pt x="27555" y="60554"/>
                    </a:cubicBezTo>
                    <a:cubicBezTo>
                      <a:pt x="21218" y="53765"/>
                      <a:pt x="21310" y="46143"/>
                      <a:pt x="27800" y="39334"/>
                    </a:cubicBezTo>
                    <a:cubicBezTo>
                      <a:pt x="29488" y="37567"/>
                      <a:pt x="31257" y="35880"/>
                      <a:pt x="33006" y="34175"/>
                    </a:cubicBezTo>
                    <a:cubicBezTo>
                      <a:pt x="48282" y="19268"/>
                      <a:pt x="50936" y="19198"/>
                      <a:pt x="66913" y="33223"/>
                    </a:cubicBezTo>
                    <a:cubicBezTo>
                      <a:pt x="70825" y="36658"/>
                      <a:pt x="75126" y="38288"/>
                      <a:pt x="80373" y="36402"/>
                    </a:cubicBezTo>
                    <a:cubicBezTo>
                      <a:pt x="85943" y="34401"/>
                      <a:pt x="89205" y="30523"/>
                      <a:pt x="89957" y="24769"/>
                    </a:cubicBezTo>
                    <a:cubicBezTo>
                      <a:pt x="90382" y="21490"/>
                      <a:pt x="90080" y="18122"/>
                      <a:pt x="90259" y="14802"/>
                    </a:cubicBezTo>
                    <a:cubicBezTo>
                      <a:pt x="90724" y="5996"/>
                      <a:pt x="96232" y="457"/>
                      <a:pt x="105039" y="138"/>
                    </a:cubicBezTo>
                    <a:cubicBezTo>
                      <a:pt x="110368" y="-55"/>
                      <a:pt x="115712" y="-35"/>
                      <a:pt x="121041" y="130"/>
                    </a:cubicBezTo>
                    <a:cubicBezTo>
                      <a:pt x="130272" y="415"/>
                      <a:pt x="135867" y="6063"/>
                      <a:pt x="136138" y="15188"/>
                    </a:cubicBezTo>
                    <a:cubicBezTo>
                      <a:pt x="136219" y="18070"/>
                      <a:pt x="135964" y="20975"/>
                      <a:pt x="136230" y="23837"/>
                    </a:cubicBezTo>
                    <a:cubicBezTo>
                      <a:pt x="136777" y="29882"/>
                      <a:pt x="139912" y="34120"/>
                      <a:pt x="145665" y="36348"/>
                    </a:cubicBezTo>
                    <a:cubicBezTo>
                      <a:pt x="151101" y="38454"/>
                      <a:pt x="155653" y="36803"/>
                      <a:pt x="159698" y="33090"/>
                    </a:cubicBezTo>
                    <a:cubicBezTo>
                      <a:pt x="161498" y="31440"/>
                      <a:pt x="163135" y="29616"/>
                      <a:pt x="164920" y="27951"/>
                    </a:cubicBezTo>
                    <a:cubicBezTo>
                      <a:pt x="171844" y="21495"/>
                      <a:pt x="179914" y="21414"/>
                      <a:pt x="186870" y="27859"/>
                    </a:cubicBezTo>
                    <a:cubicBezTo>
                      <a:pt x="190782" y="31477"/>
                      <a:pt x="194556" y="35248"/>
                      <a:pt x="198274" y="39064"/>
                    </a:cubicBezTo>
                    <a:cubicBezTo>
                      <a:pt x="205071" y="46043"/>
                      <a:pt x="205132" y="54446"/>
                      <a:pt x="198085" y="61306"/>
                    </a:cubicBezTo>
                    <a:cubicBezTo>
                      <a:pt x="192536" y="66707"/>
                      <a:pt x="186711" y="71930"/>
                      <a:pt x="190040" y="80662"/>
                    </a:cubicBezTo>
                    <a:cubicBezTo>
                      <a:pt x="193543" y="89843"/>
                      <a:pt x="201619" y="89438"/>
                      <a:pt x="209612" y="89414"/>
                    </a:cubicBezTo>
                    <a:cubicBezTo>
                      <a:pt x="219303" y="89384"/>
                      <a:pt x="224351" y="94362"/>
                      <a:pt x="225016" y="103958"/>
                    </a:cubicBezTo>
                    <a:cubicBezTo>
                      <a:pt x="225184" y="106387"/>
                      <a:pt x="225057" y="108838"/>
                      <a:pt x="225057" y="111278"/>
                    </a:cubicBezTo>
                    <a:cubicBezTo>
                      <a:pt x="225062" y="132950"/>
                      <a:pt x="223395" y="134773"/>
                      <a:pt x="202079" y="135747"/>
                    </a:cubicBezTo>
                    <a:cubicBezTo>
                      <a:pt x="196320" y="136009"/>
                      <a:pt x="192362" y="138800"/>
                      <a:pt x="190224" y="143890"/>
                    </a:cubicBezTo>
                    <a:cubicBezTo>
                      <a:pt x="188107" y="148932"/>
                      <a:pt x="188588" y="153886"/>
                      <a:pt x="192439" y="158104"/>
                    </a:cubicBezTo>
                    <a:cubicBezTo>
                      <a:pt x="194382" y="160232"/>
                      <a:pt x="196566" y="162141"/>
                      <a:pt x="198545" y="164241"/>
                    </a:cubicBezTo>
                    <a:cubicBezTo>
                      <a:pt x="204718" y="170800"/>
                      <a:pt x="204738" y="178970"/>
                      <a:pt x="198540" y="185607"/>
                    </a:cubicBezTo>
                    <a:cubicBezTo>
                      <a:pt x="195968" y="188364"/>
                      <a:pt x="193211" y="190952"/>
                      <a:pt x="190541" y="193618"/>
                    </a:cubicBezTo>
                    <a:cubicBezTo>
                      <a:pt x="179255" y="204882"/>
                      <a:pt x="172688" y="204998"/>
                      <a:pt x="161488" y="193866"/>
                    </a:cubicBezTo>
                    <a:cubicBezTo>
                      <a:pt x="156758" y="189162"/>
                      <a:pt x="151731" y="186057"/>
                      <a:pt x="144888" y="189055"/>
                    </a:cubicBezTo>
                    <a:cubicBezTo>
                      <a:pt x="138071" y="192043"/>
                      <a:pt x="135437" y="197608"/>
                      <a:pt x="136138" y="204663"/>
                    </a:cubicBezTo>
                    <a:cubicBezTo>
                      <a:pt x="136889" y="212205"/>
                      <a:pt x="134920" y="218553"/>
                      <a:pt x="129305" y="223713"/>
                    </a:cubicBezTo>
                    <a:close/>
                    <a:moveTo>
                      <a:pt x="66238" y="112203"/>
                    </a:moveTo>
                    <a:cubicBezTo>
                      <a:pt x="66090" y="138169"/>
                      <a:pt x="86838" y="159315"/>
                      <a:pt x="112787" y="159652"/>
                    </a:cubicBezTo>
                    <a:cubicBezTo>
                      <a:pt x="138055" y="159981"/>
                      <a:pt x="159811" y="138706"/>
                      <a:pt x="160000" y="113484"/>
                    </a:cubicBezTo>
                    <a:cubicBezTo>
                      <a:pt x="160194" y="86968"/>
                      <a:pt x="139549" y="65649"/>
                      <a:pt x="113405" y="65377"/>
                    </a:cubicBezTo>
                    <a:cubicBezTo>
                      <a:pt x="87727" y="65110"/>
                      <a:pt x="66386" y="86298"/>
                      <a:pt x="66238" y="112203"/>
                    </a:cubicBezTo>
                    <a:close/>
                  </a:path>
                </a:pathLst>
              </a:custGeom>
              <a:solidFill>
                <a:srgbClr val="FFFFFF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3" name="Graphic 15">
              <a:extLst>
                <a:ext uri="{FF2B5EF4-FFF2-40B4-BE49-F238E27FC236}">
                  <a16:creationId xmlns:a16="http://schemas.microsoft.com/office/drawing/2014/main" id="{A5C445F4-FCAF-D9DA-CDFB-7B5C1B3C54B1}"/>
                </a:ext>
              </a:extLst>
            </p:cNvPr>
            <p:cNvGrpSpPr/>
            <p:nvPr/>
          </p:nvGrpSpPr>
          <p:grpSpPr>
            <a:xfrm>
              <a:off x="1754922" y="5429784"/>
              <a:ext cx="456373" cy="456374"/>
              <a:chOff x="9089015" y="5497779"/>
              <a:chExt cx="456373" cy="456374"/>
            </a:xfrm>
          </p:grpSpPr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46FBC57E-977E-576B-7D92-E98CCD309B79}"/>
                  </a:ext>
                </a:extLst>
              </p:cNvPr>
              <p:cNvSpPr/>
              <p:nvPr/>
            </p:nvSpPr>
            <p:spPr>
              <a:xfrm>
                <a:off x="9089015" y="5497779"/>
                <a:ext cx="456373" cy="456374"/>
              </a:xfrm>
              <a:custGeom>
                <a:avLst/>
                <a:gdLst>
                  <a:gd name="connsiteX0" fmla="*/ 456374 w 456373"/>
                  <a:gd name="connsiteY0" fmla="*/ 228187 h 456374"/>
                  <a:gd name="connsiteX1" fmla="*/ 228187 w 456373"/>
                  <a:gd name="connsiteY1" fmla="*/ 456374 h 456374"/>
                  <a:gd name="connsiteX2" fmla="*/ 0 w 456373"/>
                  <a:gd name="connsiteY2" fmla="*/ 228187 h 456374"/>
                  <a:gd name="connsiteX3" fmla="*/ 228187 w 456373"/>
                  <a:gd name="connsiteY3" fmla="*/ 0 h 456374"/>
                  <a:gd name="connsiteX4" fmla="*/ 456374 w 456373"/>
                  <a:gd name="connsiteY4" fmla="*/ 228187 h 456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373" h="456374">
                    <a:moveTo>
                      <a:pt x="456374" y="228187"/>
                    </a:moveTo>
                    <a:cubicBezTo>
                      <a:pt x="456374" y="354211"/>
                      <a:pt x="354211" y="456374"/>
                      <a:pt x="228187" y="456374"/>
                    </a:cubicBezTo>
                    <a:cubicBezTo>
                      <a:pt x="102163" y="456374"/>
                      <a:pt x="0" y="354211"/>
                      <a:pt x="0" y="228187"/>
                    </a:cubicBezTo>
                    <a:cubicBezTo>
                      <a:pt x="0" y="102163"/>
                      <a:pt x="102163" y="0"/>
                      <a:pt x="228187" y="0"/>
                    </a:cubicBezTo>
                    <a:cubicBezTo>
                      <a:pt x="354211" y="0"/>
                      <a:pt x="456374" y="102163"/>
                      <a:pt x="456374" y="228187"/>
                    </a:cubicBezTo>
                    <a:close/>
                  </a:path>
                </a:pathLst>
              </a:custGeom>
              <a:solidFill>
                <a:srgbClr val="25435D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5" name="Graphic 15">
                <a:extLst>
                  <a:ext uri="{FF2B5EF4-FFF2-40B4-BE49-F238E27FC236}">
                    <a16:creationId xmlns:a16="http://schemas.microsoft.com/office/drawing/2014/main" id="{CC3DA407-39A8-1D30-0231-8C72C4B65952}"/>
                  </a:ext>
                </a:extLst>
              </p:cNvPr>
              <p:cNvGrpSpPr/>
              <p:nvPr/>
            </p:nvGrpSpPr>
            <p:grpSpPr>
              <a:xfrm>
                <a:off x="9176715" y="5585509"/>
                <a:ext cx="280972" cy="280913"/>
                <a:chOff x="9176715" y="5585509"/>
                <a:chExt cx="280972" cy="280913"/>
              </a:xfrm>
              <a:solidFill>
                <a:srgbClr val="FFFFFF"/>
              </a:solidFill>
            </p:grpSpPr>
            <p:sp>
              <p:nvSpPr>
                <p:cNvPr id="66" name="Freeform 65">
                  <a:extLst>
                    <a:ext uri="{FF2B5EF4-FFF2-40B4-BE49-F238E27FC236}">
                      <a16:creationId xmlns:a16="http://schemas.microsoft.com/office/drawing/2014/main" id="{73EA0B53-BBFB-EFBC-0714-6BFD8CCF1336}"/>
                    </a:ext>
                  </a:extLst>
                </p:cNvPr>
                <p:cNvSpPr/>
                <p:nvPr/>
              </p:nvSpPr>
              <p:spPr>
                <a:xfrm>
                  <a:off x="9176715" y="5585509"/>
                  <a:ext cx="280972" cy="280913"/>
                </a:xfrm>
                <a:custGeom>
                  <a:avLst/>
                  <a:gdLst>
                    <a:gd name="connsiteX0" fmla="*/ 9 w 280972"/>
                    <a:gd name="connsiteY0" fmla="*/ 140077 h 280913"/>
                    <a:gd name="connsiteX1" fmla="*/ 15 w 280972"/>
                    <a:gd name="connsiteY1" fmla="*/ 35813 h 280913"/>
                    <a:gd name="connsiteX2" fmla="*/ 36098 w 280972"/>
                    <a:gd name="connsiteY2" fmla="*/ 8 h 280913"/>
                    <a:gd name="connsiteX3" fmla="*/ 244624 w 280972"/>
                    <a:gd name="connsiteY3" fmla="*/ 12 h 280913"/>
                    <a:gd name="connsiteX4" fmla="*/ 280683 w 280972"/>
                    <a:gd name="connsiteY4" fmla="*/ 35971 h 280913"/>
                    <a:gd name="connsiteX5" fmla="*/ 280971 w 280972"/>
                    <a:gd name="connsiteY5" fmla="*/ 244495 h 280913"/>
                    <a:gd name="connsiteX6" fmla="*/ 244950 w 280972"/>
                    <a:gd name="connsiteY6" fmla="*/ 280912 h 280913"/>
                    <a:gd name="connsiteX7" fmla="*/ 35686 w 280972"/>
                    <a:gd name="connsiteY7" fmla="*/ 280673 h 280913"/>
                    <a:gd name="connsiteX8" fmla="*/ 21 w 280972"/>
                    <a:gd name="connsiteY8" fmla="*/ 245079 h 280913"/>
                    <a:gd name="connsiteX9" fmla="*/ 9 w 280972"/>
                    <a:gd name="connsiteY9" fmla="*/ 140077 h 280913"/>
                    <a:gd name="connsiteX10" fmla="*/ 139463 w 280972"/>
                    <a:gd name="connsiteY10" fmla="*/ 266319 h 280913"/>
                    <a:gd name="connsiteX11" fmla="*/ 240068 w 280972"/>
                    <a:gd name="connsiteY11" fmla="*/ 266318 h 280913"/>
                    <a:gd name="connsiteX12" fmla="*/ 266312 w 280972"/>
                    <a:gd name="connsiteY12" fmla="*/ 240126 h 280913"/>
                    <a:gd name="connsiteX13" fmla="*/ 266313 w 280972"/>
                    <a:gd name="connsiteY13" fmla="*/ 161713 h 280913"/>
                    <a:gd name="connsiteX14" fmla="*/ 266311 w 280972"/>
                    <a:gd name="connsiteY14" fmla="*/ 37437 h 280913"/>
                    <a:gd name="connsiteX15" fmla="*/ 244375 w 280972"/>
                    <a:gd name="connsiteY15" fmla="*/ 14438 h 280913"/>
                    <a:gd name="connsiteX16" fmla="*/ 231803 w 280972"/>
                    <a:gd name="connsiteY16" fmla="*/ 14391 h 280913"/>
                    <a:gd name="connsiteX17" fmla="*/ 37993 w 280972"/>
                    <a:gd name="connsiteY17" fmla="*/ 14320 h 280913"/>
                    <a:gd name="connsiteX18" fmla="*/ 18810 w 280972"/>
                    <a:gd name="connsiteY18" fmla="*/ 21877 h 280913"/>
                    <a:gd name="connsiteX19" fmla="*/ 14374 w 280972"/>
                    <a:gd name="connsiteY19" fmla="*/ 39381 h 280913"/>
                    <a:gd name="connsiteX20" fmla="*/ 14404 w 280972"/>
                    <a:gd name="connsiteY20" fmla="*/ 241326 h 280913"/>
                    <a:gd name="connsiteX21" fmla="*/ 39598 w 280972"/>
                    <a:gd name="connsiteY21" fmla="*/ 266301 h 280913"/>
                    <a:gd name="connsiteX22" fmla="*/ 139463 w 280972"/>
                    <a:gd name="connsiteY22" fmla="*/ 266320 h 280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80972" h="280913">
                      <a:moveTo>
                        <a:pt x="9" y="140077"/>
                      </a:moveTo>
                      <a:cubicBezTo>
                        <a:pt x="7" y="105322"/>
                        <a:pt x="-14" y="70568"/>
                        <a:pt x="15" y="35813"/>
                      </a:cubicBezTo>
                      <a:cubicBezTo>
                        <a:pt x="33" y="13828"/>
                        <a:pt x="13973" y="11"/>
                        <a:pt x="36098" y="8"/>
                      </a:cubicBezTo>
                      <a:cubicBezTo>
                        <a:pt x="105607" y="-1"/>
                        <a:pt x="175115" y="-5"/>
                        <a:pt x="244624" y="12"/>
                      </a:cubicBezTo>
                      <a:cubicBezTo>
                        <a:pt x="266567" y="18"/>
                        <a:pt x="280675" y="14072"/>
                        <a:pt x="280683" y="35971"/>
                      </a:cubicBezTo>
                      <a:cubicBezTo>
                        <a:pt x="280707" y="105480"/>
                        <a:pt x="280299" y="174992"/>
                        <a:pt x="280971" y="244495"/>
                      </a:cubicBezTo>
                      <a:cubicBezTo>
                        <a:pt x="281137" y="261616"/>
                        <a:pt x="267479" y="281115"/>
                        <a:pt x="244950" y="280912"/>
                      </a:cubicBezTo>
                      <a:cubicBezTo>
                        <a:pt x="175200" y="280284"/>
                        <a:pt x="105441" y="280699"/>
                        <a:pt x="35686" y="280673"/>
                      </a:cubicBezTo>
                      <a:cubicBezTo>
                        <a:pt x="14138" y="280665"/>
                        <a:pt x="45" y="266594"/>
                        <a:pt x="21" y="245079"/>
                      </a:cubicBezTo>
                      <a:cubicBezTo>
                        <a:pt x="-18" y="210078"/>
                        <a:pt x="10" y="175077"/>
                        <a:pt x="9" y="140077"/>
                      </a:cubicBezTo>
                      <a:close/>
                      <a:moveTo>
                        <a:pt x="139463" y="266319"/>
                      </a:moveTo>
                      <a:cubicBezTo>
                        <a:pt x="172998" y="266319"/>
                        <a:pt x="206533" y="266322"/>
                        <a:pt x="240068" y="266318"/>
                      </a:cubicBezTo>
                      <a:cubicBezTo>
                        <a:pt x="259604" y="266316"/>
                        <a:pt x="266290" y="259673"/>
                        <a:pt x="266312" y="240126"/>
                      </a:cubicBezTo>
                      <a:cubicBezTo>
                        <a:pt x="266342" y="213988"/>
                        <a:pt x="266312" y="187851"/>
                        <a:pt x="266313" y="161713"/>
                      </a:cubicBezTo>
                      <a:cubicBezTo>
                        <a:pt x="266316" y="120288"/>
                        <a:pt x="266355" y="78862"/>
                        <a:pt x="266311" y="37437"/>
                      </a:cubicBezTo>
                      <a:cubicBezTo>
                        <a:pt x="266295" y="22523"/>
                        <a:pt x="259182" y="15108"/>
                        <a:pt x="244375" y="14438"/>
                      </a:cubicBezTo>
                      <a:cubicBezTo>
                        <a:pt x="240192" y="14249"/>
                        <a:pt x="235994" y="14392"/>
                        <a:pt x="231803" y="14391"/>
                      </a:cubicBezTo>
                      <a:cubicBezTo>
                        <a:pt x="167200" y="14380"/>
                        <a:pt x="102596" y="14403"/>
                        <a:pt x="37993" y="14320"/>
                      </a:cubicBezTo>
                      <a:cubicBezTo>
                        <a:pt x="30491" y="14310"/>
                        <a:pt x="23785" y="15771"/>
                        <a:pt x="18810" y="21877"/>
                      </a:cubicBezTo>
                      <a:cubicBezTo>
                        <a:pt x="14620" y="27019"/>
                        <a:pt x="14371" y="33126"/>
                        <a:pt x="14374" y="39381"/>
                      </a:cubicBezTo>
                      <a:cubicBezTo>
                        <a:pt x="14415" y="106696"/>
                        <a:pt x="14386" y="174011"/>
                        <a:pt x="14404" y="241326"/>
                      </a:cubicBezTo>
                      <a:cubicBezTo>
                        <a:pt x="14409" y="259326"/>
                        <a:pt x="21427" y="266282"/>
                        <a:pt x="39598" y="266301"/>
                      </a:cubicBezTo>
                      <a:cubicBezTo>
                        <a:pt x="72886" y="266333"/>
                        <a:pt x="106175" y="266310"/>
                        <a:pt x="139463" y="26632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" name="Freeform 66">
                  <a:extLst>
                    <a:ext uri="{FF2B5EF4-FFF2-40B4-BE49-F238E27FC236}">
                      <a16:creationId xmlns:a16="http://schemas.microsoft.com/office/drawing/2014/main" id="{84F41F8E-561C-81B7-4598-BE5B71FF7709}"/>
                    </a:ext>
                  </a:extLst>
                </p:cNvPr>
                <p:cNvSpPr/>
                <p:nvPr/>
              </p:nvSpPr>
              <p:spPr>
                <a:xfrm>
                  <a:off x="9222760" y="5644872"/>
                  <a:ext cx="188591" cy="161784"/>
                </a:xfrm>
                <a:custGeom>
                  <a:avLst/>
                  <a:gdLst>
                    <a:gd name="connsiteX0" fmla="*/ 94634 w 188591"/>
                    <a:gd name="connsiteY0" fmla="*/ 145 h 161784"/>
                    <a:gd name="connsiteX1" fmla="*/ 178906 w 188591"/>
                    <a:gd name="connsiteY1" fmla="*/ 162 h 161784"/>
                    <a:gd name="connsiteX2" fmla="*/ 188502 w 188591"/>
                    <a:gd name="connsiteY2" fmla="*/ 9819 h 161784"/>
                    <a:gd name="connsiteX3" fmla="*/ 188590 w 188591"/>
                    <a:gd name="connsiteY3" fmla="*/ 112572 h 161784"/>
                    <a:gd name="connsiteX4" fmla="*/ 179344 w 188591"/>
                    <a:gd name="connsiteY4" fmla="*/ 121878 h 161784"/>
                    <a:gd name="connsiteX5" fmla="*/ 174912 w 188591"/>
                    <a:gd name="connsiteY5" fmla="*/ 121871 h 161784"/>
                    <a:gd name="connsiteX6" fmla="*/ 161900 w 188591"/>
                    <a:gd name="connsiteY6" fmla="*/ 134464 h 161784"/>
                    <a:gd name="connsiteX7" fmla="*/ 154868 w 188591"/>
                    <a:gd name="connsiteY7" fmla="*/ 141445 h 161784"/>
                    <a:gd name="connsiteX8" fmla="*/ 151913 w 188591"/>
                    <a:gd name="connsiteY8" fmla="*/ 141435 h 161784"/>
                    <a:gd name="connsiteX9" fmla="*/ 137403 w 188591"/>
                    <a:gd name="connsiteY9" fmla="*/ 142369 h 161784"/>
                    <a:gd name="connsiteX10" fmla="*/ 135232 w 188591"/>
                    <a:gd name="connsiteY10" fmla="*/ 156210 h 161784"/>
                    <a:gd name="connsiteX11" fmla="*/ 129005 w 188591"/>
                    <a:gd name="connsiteY11" fmla="*/ 161770 h 161784"/>
                    <a:gd name="connsiteX12" fmla="*/ 59518 w 188591"/>
                    <a:gd name="connsiteY12" fmla="*/ 161784 h 161784"/>
                    <a:gd name="connsiteX13" fmla="*/ 53404 w 188591"/>
                    <a:gd name="connsiteY13" fmla="*/ 154651 h 161784"/>
                    <a:gd name="connsiteX14" fmla="*/ 39586 w 188591"/>
                    <a:gd name="connsiteY14" fmla="*/ 141435 h 161784"/>
                    <a:gd name="connsiteX15" fmla="*/ 34416 w 188591"/>
                    <a:gd name="connsiteY15" fmla="*/ 141542 h 161784"/>
                    <a:gd name="connsiteX16" fmla="*/ 26714 w 188591"/>
                    <a:gd name="connsiteY16" fmla="*/ 133808 h 161784"/>
                    <a:gd name="connsiteX17" fmla="*/ 14511 w 188591"/>
                    <a:gd name="connsiteY17" fmla="*/ 121876 h 161784"/>
                    <a:gd name="connsiteX18" fmla="*/ 126 w 188591"/>
                    <a:gd name="connsiteY18" fmla="*/ 107445 h 161784"/>
                    <a:gd name="connsiteX19" fmla="*/ 2 w 188591"/>
                    <a:gd name="connsiteY19" fmla="*/ 9867 h 161784"/>
                    <a:gd name="connsiteX20" fmla="*/ 9623 w 188591"/>
                    <a:gd name="connsiteY20" fmla="*/ 3 h 161784"/>
                    <a:gd name="connsiteX21" fmla="*/ 94634 w 188591"/>
                    <a:gd name="connsiteY21" fmla="*/ 146 h 161784"/>
                    <a:gd name="connsiteX22" fmla="*/ 94710 w 188591"/>
                    <a:gd name="connsiteY22" fmla="*/ 15343 h 161784"/>
                    <a:gd name="connsiteX23" fmla="*/ 23732 w 188591"/>
                    <a:gd name="connsiteY23" fmla="*/ 15226 h 161784"/>
                    <a:gd name="connsiteX24" fmla="*/ 15196 w 188591"/>
                    <a:gd name="connsiteY24" fmla="*/ 23742 h 161784"/>
                    <a:gd name="connsiteX25" fmla="*/ 15283 w 188591"/>
                    <a:gd name="connsiteY25" fmla="*/ 95459 h 161784"/>
                    <a:gd name="connsiteX26" fmla="*/ 26756 w 188591"/>
                    <a:gd name="connsiteY26" fmla="*/ 106733 h 161784"/>
                    <a:gd name="connsiteX27" fmla="*/ 41895 w 188591"/>
                    <a:gd name="connsiteY27" fmla="*/ 121072 h 161784"/>
                    <a:gd name="connsiteX28" fmla="*/ 48076 w 188591"/>
                    <a:gd name="connsiteY28" fmla="*/ 126952 h 161784"/>
                    <a:gd name="connsiteX29" fmla="*/ 62849 w 188591"/>
                    <a:gd name="connsiteY29" fmla="*/ 126976 h 161784"/>
                    <a:gd name="connsiteX30" fmla="*/ 68528 w 188591"/>
                    <a:gd name="connsiteY30" fmla="*/ 132668 h 161784"/>
                    <a:gd name="connsiteX31" fmla="*/ 68500 w 188591"/>
                    <a:gd name="connsiteY31" fmla="*/ 138580 h 161784"/>
                    <a:gd name="connsiteX32" fmla="*/ 76594 w 188591"/>
                    <a:gd name="connsiteY32" fmla="*/ 146723 h 161784"/>
                    <a:gd name="connsiteX33" fmla="*/ 107642 w 188591"/>
                    <a:gd name="connsiteY33" fmla="*/ 146617 h 161784"/>
                    <a:gd name="connsiteX34" fmla="*/ 119981 w 188591"/>
                    <a:gd name="connsiteY34" fmla="*/ 134823 h 161784"/>
                    <a:gd name="connsiteX35" fmla="*/ 127732 w 188591"/>
                    <a:gd name="connsiteY35" fmla="*/ 127013 h 161784"/>
                    <a:gd name="connsiteX36" fmla="*/ 140294 w 188591"/>
                    <a:gd name="connsiteY36" fmla="*/ 127059 h 161784"/>
                    <a:gd name="connsiteX37" fmla="*/ 146733 w 188591"/>
                    <a:gd name="connsiteY37" fmla="*/ 121211 h 161784"/>
                    <a:gd name="connsiteX38" fmla="*/ 162523 w 188591"/>
                    <a:gd name="connsiteY38" fmla="*/ 106743 h 161784"/>
                    <a:gd name="connsiteX39" fmla="*/ 164000 w 188591"/>
                    <a:gd name="connsiteY39" fmla="*/ 106750 h 161784"/>
                    <a:gd name="connsiteX40" fmla="*/ 173448 w 188591"/>
                    <a:gd name="connsiteY40" fmla="*/ 97719 h 161784"/>
                    <a:gd name="connsiteX41" fmla="*/ 173412 w 188591"/>
                    <a:gd name="connsiteY41" fmla="*/ 24525 h 161784"/>
                    <a:gd name="connsiteX42" fmla="*/ 164208 w 188591"/>
                    <a:gd name="connsiteY42" fmla="*/ 15185 h 161784"/>
                    <a:gd name="connsiteX43" fmla="*/ 94709 w 188591"/>
                    <a:gd name="connsiteY43" fmla="*/ 15342 h 161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88591" h="161784">
                      <a:moveTo>
                        <a:pt x="94634" y="145"/>
                      </a:moveTo>
                      <a:cubicBezTo>
                        <a:pt x="122724" y="144"/>
                        <a:pt x="150815" y="114"/>
                        <a:pt x="178906" y="162"/>
                      </a:cubicBezTo>
                      <a:cubicBezTo>
                        <a:pt x="188040" y="177"/>
                        <a:pt x="188501" y="694"/>
                        <a:pt x="188502" y="9819"/>
                      </a:cubicBezTo>
                      <a:cubicBezTo>
                        <a:pt x="188505" y="44070"/>
                        <a:pt x="188324" y="78323"/>
                        <a:pt x="188590" y="112572"/>
                      </a:cubicBezTo>
                      <a:cubicBezTo>
                        <a:pt x="188644" y="119575"/>
                        <a:pt x="186536" y="122797"/>
                        <a:pt x="179344" y="121878"/>
                      </a:cubicBezTo>
                      <a:cubicBezTo>
                        <a:pt x="177890" y="121692"/>
                        <a:pt x="176391" y="121869"/>
                        <a:pt x="174912" y="121871"/>
                      </a:cubicBezTo>
                      <a:cubicBezTo>
                        <a:pt x="162617" y="121890"/>
                        <a:pt x="162446" y="121882"/>
                        <a:pt x="161900" y="134464"/>
                      </a:cubicBezTo>
                      <a:cubicBezTo>
                        <a:pt x="161686" y="139377"/>
                        <a:pt x="160001" y="141899"/>
                        <a:pt x="154868" y="141445"/>
                      </a:cubicBezTo>
                      <a:cubicBezTo>
                        <a:pt x="153890" y="141358"/>
                        <a:pt x="152895" y="141374"/>
                        <a:pt x="151913" y="141435"/>
                      </a:cubicBezTo>
                      <a:cubicBezTo>
                        <a:pt x="147019" y="141734"/>
                        <a:pt x="141372" y="139725"/>
                        <a:pt x="137403" y="142369"/>
                      </a:cubicBezTo>
                      <a:cubicBezTo>
                        <a:pt x="132803" y="145434"/>
                        <a:pt x="135717" y="151496"/>
                        <a:pt x="135232" y="156210"/>
                      </a:cubicBezTo>
                      <a:cubicBezTo>
                        <a:pt x="134810" y="160317"/>
                        <a:pt x="132805" y="161774"/>
                        <a:pt x="129005" y="161770"/>
                      </a:cubicBezTo>
                      <a:cubicBezTo>
                        <a:pt x="105843" y="161746"/>
                        <a:pt x="82680" y="161715"/>
                        <a:pt x="59518" y="161784"/>
                      </a:cubicBezTo>
                      <a:cubicBezTo>
                        <a:pt x="54457" y="161800"/>
                        <a:pt x="53368" y="158962"/>
                        <a:pt x="53404" y="154651"/>
                      </a:cubicBezTo>
                      <a:cubicBezTo>
                        <a:pt x="53528" y="140142"/>
                        <a:pt x="54764" y="141529"/>
                        <a:pt x="39586" y="141435"/>
                      </a:cubicBezTo>
                      <a:cubicBezTo>
                        <a:pt x="37862" y="141424"/>
                        <a:pt x="36122" y="141354"/>
                        <a:pt x="34416" y="141542"/>
                      </a:cubicBezTo>
                      <a:cubicBezTo>
                        <a:pt x="28551" y="142190"/>
                        <a:pt x="26548" y="139447"/>
                        <a:pt x="26714" y="133808"/>
                      </a:cubicBezTo>
                      <a:cubicBezTo>
                        <a:pt x="27077" y="121509"/>
                        <a:pt x="27496" y="121850"/>
                        <a:pt x="14511" y="121876"/>
                      </a:cubicBezTo>
                      <a:cubicBezTo>
                        <a:pt x="-697" y="121907"/>
                        <a:pt x="124" y="123091"/>
                        <a:pt x="126" y="107445"/>
                      </a:cubicBezTo>
                      <a:cubicBezTo>
                        <a:pt x="132" y="74919"/>
                        <a:pt x="315" y="42390"/>
                        <a:pt x="2" y="9867"/>
                      </a:cubicBezTo>
                      <a:cubicBezTo>
                        <a:pt x="-69" y="2551"/>
                        <a:pt x="2050" y="-94"/>
                        <a:pt x="9623" y="3"/>
                      </a:cubicBezTo>
                      <a:cubicBezTo>
                        <a:pt x="37956" y="365"/>
                        <a:pt x="66296" y="147"/>
                        <a:pt x="94634" y="146"/>
                      </a:cubicBezTo>
                      <a:close/>
                      <a:moveTo>
                        <a:pt x="94710" y="15343"/>
                      </a:moveTo>
                      <a:cubicBezTo>
                        <a:pt x="71050" y="15343"/>
                        <a:pt x="47388" y="15522"/>
                        <a:pt x="23732" y="15226"/>
                      </a:cubicBezTo>
                      <a:cubicBezTo>
                        <a:pt x="17272" y="15145"/>
                        <a:pt x="15124" y="17321"/>
                        <a:pt x="15196" y="23742"/>
                      </a:cubicBezTo>
                      <a:cubicBezTo>
                        <a:pt x="15461" y="47646"/>
                        <a:pt x="15281" y="71554"/>
                        <a:pt x="15283" y="95459"/>
                      </a:cubicBezTo>
                      <a:cubicBezTo>
                        <a:pt x="15283" y="102999"/>
                        <a:pt x="19108" y="106757"/>
                        <a:pt x="26756" y="106733"/>
                      </a:cubicBezTo>
                      <a:cubicBezTo>
                        <a:pt x="41044" y="106689"/>
                        <a:pt x="41179" y="106682"/>
                        <a:pt x="41895" y="121072"/>
                      </a:cubicBezTo>
                      <a:cubicBezTo>
                        <a:pt x="42112" y="125441"/>
                        <a:pt x="43466" y="127278"/>
                        <a:pt x="48076" y="126952"/>
                      </a:cubicBezTo>
                      <a:cubicBezTo>
                        <a:pt x="52975" y="126606"/>
                        <a:pt x="57933" y="127179"/>
                        <a:pt x="62849" y="126976"/>
                      </a:cubicBezTo>
                      <a:cubicBezTo>
                        <a:pt x="67082" y="126800"/>
                        <a:pt x="68687" y="128683"/>
                        <a:pt x="68528" y="132668"/>
                      </a:cubicBezTo>
                      <a:cubicBezTo>
                        <a:pt x="68449" y="134637"/>
                        <a:pt x="68693" y="136628"/>
                        <a:pt x="68500" y="138580"/>
                      </a:cubicBezTo>
                      <a:cubicBezTo>
                        <a:pt x="67901" y="144646"/>
                        <a:pt x="70455" y="146941"/>
                        <a:pt x="76594" y="146723"/>
                      </a:cubicBezTo>
                      <a:cubicBezTo>
                        <a:pt x="86931" y="146356"/>
                        <a:pt x="97292" y="146584"/>
                        <a:pt x="107642" y="146617"/>
                      </a:cubicBezTo>
                      <a:cubicBezTo>
                        <a:pt x="119651" y="146655"/>
                        <a:pt x="119868" y="146682"/>
                        <a:pt x="119981" y="134823"/>
                      </a:cubicBezTo>
                      <a:cubicBezTo>
                        <a:pt x="120034" y="129232"/>
                        <a:pt x="121834" y="126565"/>
                        <a:pt x="127732" y="127013"/>
                      </a:cubicBezTo>
                      <a:cubicBezTo>
                        <a:pt x="131896" y="127329"/>
                        <a:pt x="136115" y="126865"/>
                        <a:pt x="140294" y="127059"/>
                      </a:cubicBezTo>
                      <a:cubicBezTo>
                        <a:pt x="144566" y="127256"/>
                        <a:pt x="146452" y="125750"/>
                        <a:pt x="146733" y="121211"/>
                      </a:cubicBezTo>
                      <a:cubicBezTo>
                        <a:pt x="147628" y="106747"/>
                        <a:pt x="147782" y="106757"/>
                        <a:pt x="162523" y="106743"/>
                      </a:cubicBezTo>
                      <a:cubicBezTo>
                        <a:pt x="163016" y="106743"/>
                        <a:pt x="163516" y="106687"/>
                        <a:pt x="164000" y="106750"/>
                      </a:cubicBezTo>
                      <a:cubicBezTo>
                        <a:pt x="170905" y="107652"/>
                        <a:pt x="173562" y="105000"/>
                        <a:pt x="173448" y="97719"/>
                      </a:cubicBezTo>
                      <a:cubicBezTo>
                        <a:pt x="173067" y="73326"/>
                        <a:pt x="173073" y="48920"/>
                        <a:pt x="173412" y="24525"/>
                      </a:cubicBezTo>
                      <a:cubicBezTo>
                        <a:pt x="173510" y="17504"/>
                        <a:pt x="171393" y="15068"/>
                        <a:pt x="164208" y="15185"/>
                      </a:cubicBezTo>
                      <a:cubicBezTo>
                        <a:pt x="141047" y="15564"/>
                        <a:pt x="117876" y="15326"/>
                        <a:pt x="94709" y="1534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Freeform 67">
                  <a:extLst>
                    <a:ext uri="{FF2B5EF4-FFF2-40B4-BE49-F238E27FC236}">
                      <a16:creationId xmlns:a16="http://schemas.microsoft.com/office/drawing/2014/main" id="{24C9E5BA-D1F5-4805-6EA3-9D79E0A0DAA1}"/>
                    </a:ext>
                  </a:extLst>
                </p:cNvPr>
                <p:cNvSpPr/>
                <p:nvPr/>
              </p:nvSpPr>
              <p:spPr>
                <a:xfrm>
                  <a:off x="9295144" y="5678604"/>
                  <a:ext cx="45476" cy="92957"/>
                </a:xfrm>
                <a:custGeom>
                  <a:avLst/>
                  <a:gdLst>
                    <a:gd name="connsiteX0" fmla="*/ 6822 w 45476"/>
                    <a:gd name="connsiteY0" fmla="*/ 92957 h 92957"/>
                    <a:gd name="connsiteX1" fmla="*/ 19327 w 45476"/>
                    <a:gd name="connsiteY1" fmla="*/ 50890 h 92957"/>
                    <a:gd name="connsiteX2" fmla="*/ 0 w 45476"/>
                    <a:gd name="connsiteY2" fmla="*/ 50890 h 92957"/>
                    <a:gd name="connsiteX3" fmla="*/ 9573 w 45476"/>
                    <a:gd name="connsiteY3" fmla="*/ 0 h 92957"/>
                    <a:gd name="connsiteX4" fmla="*/ 38177 w 45476"/>
                    <a:gd name="connsiteY4" fmla="*/ 0 h 92957"/>
                    <a:gd name="connsiteX5" fmla="*/ 26149 w 45476"/>
                    <a:gd name="connsiteY5" fmla="*/ 37247 h 92957"/>
                    <a:gd name="connsiteX6" fmla="*/ 45476 w 45476"/>
                    <a:gd name="connsiteY6" fmla="*/ 37247 h 92957"/>
                    <a:gd name="connsiteX7" fmla="*/ 6822 w 45476"/>
                    <a:gd name="connsiteY7" fmla="*/ 92957 h 92957"/>
                    <a:gd name="connsiteX8" fmla="*/ 6822 w 45476"/>
                    <a:gd name="connsiteY8" fmla="*/ 92957 h 92957"/>
                    <a:gd name="connsiteX9" fmla="*/ 6822 w 45476"/>
                    <a:gd name="connsiteY9" fmla="*/ 92957 h 929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5476" h="92957">
                      <a:moveTo>
                        <a:pt x="6822" y="92957"/>
                      </a:moveTo>
                      <a:lnTo>
                        <a:pt x="19327" y="50890"/>
                      </a:lnTo>
                      <a:lnTo>
                        <a:pt x="0" y="50890"/>
                      </a:lnTo>
                      <a:lnTo>
                        <a:pt x="9573" y="0"/>
                      </a:lnTo>
                      <a:lnTo>
                        <a:pt x="38177" y="0"/>
                      </a:lnTo>
                      <a:lnTo>
                        <a:pt x="26149" y="37247"/>
                      </a:lnTo>
                      <a:lnTo>
                        <a:pt x="45476" y="37247"/>
                      </a:lnTo>
                      <a:lnTo>
                        <a:pt x="6822" y="92957"/>
                      </a:lnTo>
                      <a:lnTo>
                        <a:pt x="6822" y="92957"/>
                      </a:lnTo>
                      <a:lnTo>
                        <a:pt x="6822" y="9295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69" name="Graphic 15">
              <a:extLst>
                <a:ext uri="{FF2B5EF4-FFF2-40B4-BE49-F238E27FC236}">
                  <a16:creationId xmlns:a16="http://schemas.microsoft.com/office/drawing/2014/main" id="{EABDD541-3D08-A1F6-D292-600E3F560390}"/>
                </a:ext>
              </a:extLst>
            </p:cNvPr>
            <p:cNvGrpSpPr/>
            <p:nvPr/>
          </p:nvGrpSpPr>
          <p:grpSpPr>
            <a:xfrm>
              <a:off x="9632534" y="5448621"/>
              <a:ext cx="456052" cy="456052"/>
              <a:chOff x="11284232" y="5497606"/>
              <a:chExt cx="456052" cy="456052"/>
            </a:xfrm>
          </p:grpSpPr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4F7CA92F-F728-3D72-615B-566ACF4F7260}"/>
                  </a:ext>
                </a:extLst>
              </p:cNvPr>
              <p:cNvSpPr/>
              <p:nvPr/>
            </p:nvSpPr>
            <p:spPr>
              <a:xfrm>
                <a:off x="11284232" y="5497606"/>
                <a:ext cx="456052" cy="456052"/>
              </a:xfrm>
              <a:custGeom>
                <a:avLst/>
                <a:gdLst>
                  <a:gd name="connsiteX0" fmla="*/ 456053 w 456052"/>
                  <a:gd name="connsiteY0" fmla="*/ 228026 h 456052"/>
                  <a:gd name="connsiteX1" fmla="*/ 228026 w 456052"/>
                  <a:gd name="connsiteY1" fmla="*/ 456053 h 456052"/>
                  <a:gd name="connsiteX2" fmla="*/ 0 w 456052"/>
                  <a:gd name="connsiteY2" fmla="*/ 228026 h 456052"/>
                  <a:gd name="connsiteX3" fmla="*/ 228026 w 456052"/>
                  <a:gd name="connsiteY3" fmla="*/ 0 h 456052"/>
                  <a:gd name="connsiteX4" fmla="*/ 456053 w 456052"/>
                  <a:gd name="connsiteY4" fmla="*/ 228026 h 456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052" h="456052">
                    <a:moveTo>
                      <a:pt x="456053" y="228026"/>
                    </a:moveTo>
                    <a:cubicBezTo>
                      <a:pt x="456053" y="353962"/>
                      <a:pt x="353962" y="456053"/>
                      <a:pt x="228026" y="456053"/>
                    </a:cubicBezTo>
                    <a:cubicBezTo>
                      <a:pt x="102091" y="456053"/>
                      <a:pt x="0" y="353962"/>
                      <a:pt x="0" y="228026"/>
                    </a:cubicBezTo>
                    <a:cubicBezTo>
                      <a:pt x="0" y="102091"/>
                      <a:pt x="102091" y="0"/>
                      <a:pt x="228026" y="0"/>
                    </a:cubicBezTo>
                    <a:cubicBezTo>
                      <a:pt x="353962" y="0"/>
                      <a:pt x="456053" y="102091"/>
                      <a:pt x="456053" y="228026"/>
                    </a:cubicBezTo>
                    <a:close/>
                  </a:path>
                </a:pathLst>
              </a:custGeom>
              <a:solidFill>
                <a:srgbClr val="26445D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1" name="Graphic 15">
                <a:extLst>
                  <a:ext uri="{FF2B5EF4-FFF2-40B4-BE49-F238E27FC236}">
                    <a16:creationId xmlns:a16="http://schemas.microsoft.com/office/drawing/2014/main" id="{C088BE7C-96FC-1A69-275E-EE4245F9D563}"/>
                  </a:ext>
                </a:extLst>
              </p:cNvPr>
              <p:cNvGrpSpPr/>
              <p:nvPr/>
            </p:nvGrpSpPr>
            <p:grpSpPr>
              <a:xfrm>
                <a:off x="11371871" y="5584886"/>
                <a:ext cx="280386" cy="280493"/>
                <a:chOff x="11371871" y="5584886"/>
                <a:chExt cx="280386" cy="280493"/>
              </a:xfrm>
              <a:solidFill>
                <a:srgbClr val="FFFFFF"/>
              </a:solidFill>
            </p:grpSpPr>
            <p:sp>
              <p:nvSpPr>
                <p:cNvPr id="72" name="Freeform 71">
                  <a:extLst>
                    <a:ext uri="{FF2B5EF4-FFF2-40B4-BE49-F238E27FC236}">
                      <a16:creationId xmlns:a16="http://schemas.microsoft.com/office/drawing/2014/main" id="{90722B87-5148-1FC7-E383-60EF7D70659A}"/>
                    </a:ext>
                  </a:extLst>
                </p:cNvPr>
                <p:cNvSpPr/>
                <p:nvPr/>
              </p:nvSpPr>
              <p:spPr>
                <a:xfrm>
                  <a:off x="11371871" y="5584886"/>
                  <a:ext cx="280386" cy="280493"/>
                </a:xfrm>
                <a:custGeom>
                  <a:avLst/>
                  <a:gdLst>
                    <a:gd name="connsiteX0" fmla="*/ 14708 w 280386"/>
                    <a:gd name="connsiteY0" fmla="*/ 280493 h 280493"/>
                    <a:gd name="connsiteX1" fmla="*/ 0 w 280386"/>
                    <a:gd name="connsiteY1" fmla="*/ 265784 h 280493"/>
                    <a:gd name="connsiteX2" fmla="*/ 0 w 280386"/>
                    <a:gd name="connsiteY2" fmla="*/ 3884 h 280493"/>
                    <a:gd name="connsiteX3" fmla="*/ 3912 w 280386"/>
                    <a:gd name="connsiteY3" fmla="*/ 0 h 280493"/>
                    <a:gd name="connsiteX4" fmla="*/ 11941 w 280386"/>
                    <a:gd name="connsiteY4" fmla="*/ 0 h 280493"/>
                    <a:gd name="connsiteX5" fmla="*/ 15854 w 280386"/>
                    <a:gd name="connsiteY5" fmla="*/ 3884 h 280493"/>
                    <a:gd name="connsiteX6" fmla="*/ 15854 w 280386"/>
                    <a:gd name="connsiteY6" fmla="*/ 253868 h 280493"/>
                    <a:gd name="connsiteX7" fmla="*/ 26680 w 280386"/>
                    <a:gd name="connsiteY7" fmla="*/ 264693 h 280493"/>
                    <a:gd name="connsiteX8" fmla="*/ 276479 w 280386"/>
                    <a:gd name="connsiteY8" fmla="*/ 264693 h 280493"/>
                    <a:gd name="connsiteX9" fmla="*/ 280386 w 280386"/>
                    <a:gd name="connsiteY9" fmla="*/ 268577 h 280493"/>
                    <a:gd name="connsiteX10" fmla="*/ 280386 w 280386"/>
                    <a:gd name="connsiteY10" fmla="*/ 276609 h 280493"/>
                    <a:gd name="connsiteX11" fmla="*/ 276479 w 280386"/>
                    <a:gd name="connsiteY11" fmla="*/ 280493 h 280493"/>
                    <a:gd name="connsiteX12" fmla="*/ 14708 w 280386"/>
                    <a:gd name="connsiteY12" fmla="*/ 280493 h 280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0386" h="280493">
                      <a:moveTo>
                        <a:pt x="14708" y="280493"/>
                      </a:moveTo>
                      <a:cubicBezTo>
                        <a:pt x="6587" y="280493"/>
                        <a:pt x="0" y="273908"/>
                        <a:pt x="0" y="265784"/>
                      </a:cubicBezTo>
                      <a:lnTo>
                        <a:pt x="0" y="3884"/>
                      </a:lnTo>
                      <a:cubicBezTo>
                        <a:pt x="0" y="1744"/>
                        <a:pt x="1744" y="0"/>
                        <a:pt x="3912" y="0"/>
                      </a:cubicBezTo>
                      <a:lnTo>
                        <a:pt x="11941" y="0"/>
                      </a:lnTo>
                      <a:cubicBezTo>
                        <a:pt x="14110" y="0"/>
                        <a:pt x="15854" y="1744"/>
                        <a:pt x="15854" y="3884"/>
                      </a:cubicBezTo>
                      <a:lnTo>
                        <a:pt x="15854" y="253868"/>
                      </a:lnTo>
                      <a:cubicBezTo>
                        <a:pt x="15854" y="259846"/>
                        <a:pt x="20702" y="264693"/>
                        <a:pt x="26680" y="264693"/>
                      </a:cubicBezTo>
                      <a:lnTo>
                        <a:pt x="276479" y="264693"/>
                      </a:lnTo>
                      <a:cubicBezTo>
                        <a:pt x="278642" y="264693"/>
                        <a:pt x="280386" y="266437"/>
                        <a:pt x="280386" y="268577"/>
                      </a:cubicBezTo>
                      <a:lnTo>
                        <a:pt x="280386" y="276609"/>
                      </a:lnTo>
                      <a:cubicBezTo>
                        <a:pt x="280386" y="278749"/>
                        <a:pt x="278642" y="280493"/>
                        <a:pt x="276479" y="280493"/>
                      </a:cubicBezTo>
                      <a:lnTo>
                        <a:pt x="14708" y="28049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Freeform 72">
                  <a:extLst>
                    <a:ext uri="{FF2B5EF4-FFF2-40B4-BE49-F238E27FC236}">
                      <a16:creationId xmlns:a16="http://schemas.microsoft.com/office/drawing/2014/main" id="{74A6846E-0054-5D86-6E96-FBC020F0CDDA}"/>
                    </a:ext>
                  </a:extLst>
                </p:cNvPr>
                <p:cNvSpPr/>
                <p:nvPr/>
              </p:nvSpPr>
              <p:spPr>
                <a:xfrm>
                  <a:off x="11401038" y="5649074"/>
                  <a:ext cx="242635" cy="173744"/>
                </a:xfrm>
                <a:custGeom>
                  <a:avLst/>
                  <a:gdLst>
                    <a:gd name="connsiteX0" fmla="*/ 9337 w 242635"/>
                    <a:gd name="connsiteY0" fmla="*/ 173734 h 173744"/>
                    <a:gd name="connsiteX1" fmla="*/ 4525 w 242635"/>
                    <a:gd name="connsiteY1" fmla="*/ 173431 h 173744"/>
                    <a:gd name="connsiteX2" fmla="*/ 14 w 242635"/>
                    <a:gd name="connsiteY2" fmla="*/ 168454 h 173744"/>
                    <a:gd name="connsiteX3" fmla="*/ 10191 w 242635"/>
                    <a:gd name="connsiteY3" fmla="*/ 86099 h 173744"/>
                    <a:gd name="connsiteX4" fmla="*/ 55640 w 242635"/>
                    <a:gd name="connsiteY4" fmla="*/ 0 h 173744"/>
                    <a:gd name="connsiteX5" fmla="*/ 56224 w 242635"/>
                    <a:gd name="connsiteY5" fmla="*/ 9 h 173744"/>
                    <a:gd name="connsiteX6" fmla="*/ 93106 w 242635"/>
                    <a:gd name="connsiteY6" fmla="*/ 44329 h 173744"/>
                    <a:gd name="connsiteX7" fmla="*/ 128977 w 242635"/>
                    <a:gd name="connsiteY7" fmla="*/ 60423 h 173744"/>
                    <a:gd name="connsiteX8" fmla="*/ 167537 w 242635"/>
                    <a:gd name="connsiteY8" fmla="*/ 65480 h 173744"/>
                    <a:gd name="connsiteX9" fmla="*/ 242484 w 242635"/>
                    <a:gd name="connsiteY9" fmla="*/ 165073 h 173744"/>
                    <a:gd name="connsiteX10" fmla="*/ 238572 w 242635"/>
                    <a:gd name="connsiteY10" fmla="*/ 170830 h 173744"/>
                    <a:gd name="connsiteX11" fmla="*/ 233821 w 242635"/>
                    <a:gd name="connsiteY11" fmla="*/ 171576 h 173744"/>
                    <a:gd name="connsiteX12" fmla="*/ 228375 w 242635"/>
                    <a:gd name="connsiteY12" fmla="*/ 168191 h 173744"/>
                    <a:gd name="connsiteX13" fmla="*/ 163518 w 242635"/>
                    <a:gd name="connsiteY13" fmla="*/ 78905 h 173744"/>
                    <a:gd name="connsiteX14" fmla="*/ 128276 w 242635"/>
                    <a:gd name="connsiteY14" fmla="*/ 74375 h 173744"/>
                    <a:gd name="connsiteX15" fmla="*/ 79319 w 242635"/>
                    <a:gd name="connsiteY15" fmla="*/ 48645 h 173744"/>
                    <a:gd name="connsiteX16" fmla="*/ 55789 w 242635"/>
                    <a:gd name="connsiteY16" fmla="*/ 13971 h 173744"/>
                    <a:gd name="connsiteX17" fmla="*/ 55635 w 242635"/>
                    <a:gd name="connsiteY17" fmla="*/ 13971 h 173744"/>
                    <a:gd name="connsiteX18" fmla="*/ 14451 w 242635"/>
                    <a:gd name="connsiteY18" fmla="*/ 169427 h 173744"/>
                    <a:gd name="connsiteX19" fmla="*/ 9337 w 242635"/>
                    <a:gd name="connsiteY19" fmla="*/ 173735 h 1737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42635" h="173744">
                      <a:moveTo>
                        <a:pt x="9337" y="173734"/>
                      </a:moveTo>
                      <a:lnTo>
                        <a:pt x="4525" y="173431"/>
                      </a:lnTo>
                      <a:cubicBezTo>
                        <a:pt x="1835" y="173263"/>
                        <a:pt x="-190" y="171041"/>
                        <a:pt x="14" y="168454"/>
                      </a:cubicBezTo>
                      <a:cubicBezTo>
                        <a:pt x="1006" y="156045"/>
                        <a:pt x="4131" y="120844"/>
                        <a:pt x="10191" y="86099"/>
                      </a:cubicBezTo>
                      <a:cubicBezTo>
                        <a:pt x="21054" y="23815"/>
                        <a:pt x="35977" y="0"/>
                        <a:pt x="55640" y="0"/>
                      </a:cubicBezTo>
                      <a:cubicBezTo>
                        <a:pt x="55835" y="0"/>
                        <a:pt x="56029" y="9"/>
                        <a:pt x="56224" y="9"/>
                      </a:cubicBezTo>
                      <a:cubicBezTo>
                        <a:pt x="73934" y="0"/>
                        <a:pt x="82812" y="13788"/>
                        <a:pt x="93106" y="44329"/>
                      </a:cubicBezTo>
                      <a:cubicBezTo>
                        <a:pt x="97847" y="58386"/>
                        <a:pt x="107528" y="59422"/>
                        <a:pt x="128977" y="60423"/>
                      </a:cubicBezTo>
                      <a:cubicBezTo>
                        <a:pt x="140453" y="60955"/>
                        <a:pt x="153463" y="61565"/>
                        <a:pt x="167537" y="65480"/>
                      </a:cubicBezTo>
                      <a:cubicBezTo>
                        <a:pt x="206783" y="76409"/>
                        <a:pt x="235862" y="139882"/>
                        <a:pt x="242484" y="165073"/>
                      </a:cubicBezTo>
                      <a:cubicBezTo>
                        <a:pt x="243185" y="167736"/>
                        <a:pt x="241385" y="170389"/>
                        <a:pt x="238572" y="170830"/>
                      </a:cubicBezTo>
                      <a:lnTo>
                        <a:pt x="233821" y="171576"/>
                      </a:lnTo>
                      <a:cubicBezTo>
                        <a:pt x="231371" y="171961"/>
                        <a:pt x="228983" y="170508"/>
                        <a:pt x="228375" y="168191"/>
                      </a:cubicBezTo>
                      <a:cubicBezTo>
                        <a:pt x="222381" y="145339"/>
                        <a:pt x="194703" y="87590"/>
                        <a:pt x="163518" y="78905"/>
                      </a:cubicBezTo>
                      <a:cubicBezTo>
                        <a:pt x="151070" y="75439"/>
                        <a:pt x="138965" y="74875"/>
                        <a:pt x="128276" y="74375"/>
                      </a:cubicBezTo>
                      <a:cubicBezTo>
                        <a:pt x="107232" y="73393"/>
                        <a:pt x="87348" y="72470"/>
                        <a:pt x="79319" y="48645"/>
                      </a:cubicBezTo>
                      <a:cubicBezTo>
                        <a:pt x="69397" y="19209"/>
                        <a:pt x="66124" y="14266"/>
                        <a:pt x="55789" y="13971"/>
                      </a:cubicBezTo>
                      <a:lnTo>
                        <a:pt x="55635" y="13971"/>
                      </a:lnTo>
                      <a:cubicBezTo>
                        <a:pt x="38252" y="13971"/>
                        <a:pt x="20225" y="90777"/>
                        <a:pt x="14451" y="169427"/>
                      </a:cubicBezTo>
                      <a:cubicBezTo>
                        <a:pt x="14267" y="171981"/>
                        <a:pt x="11986" y="173901"/>
                        <a:pt x="9337" y="1737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74" name="Graphic 15">
              <a:extLst>
                <a:ext uri="{FF2B5EF4-FFF2-40B4-BE49-F238E27FC236}">
                  <a16:creationId xmlns:a16="http://schemas.microsoft.com/office/drawing/2014/main" id="{15E4C52D-B1CB-3817-C197-FA45DB8D944D}"/>
                </a:ext>
              </a:extLst>
            </p:cNvPr>
            <p:cNvGrpSpPr/>
            <p:nvPr/>
          </p:nvGrpSpPr>
          <p:grpSpPr>
            <a:xfrm>
              <a:off x="8320159" y="5448812"/>
              <a:ext cx="455372" cy="455372"/>
              <a:chOff x="9635921" y="5497797"/>
              <a:chExt cx="455372" cy="455372"/>
            </a:xfrm>
          </p:grpSpPr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F2C73E39-1106-A518-712A-A35DFEBC9F20}"/>
                  </a:ext>
                </a:extLst>
              </p:cNvPr>
              <p:cNvSpPr/>
              <p:nvPr/>
            </p:nvSpPr>
            <p:spPr>
              <a:xfrm>
                <a:off x="9635921" y="5497797"/>
                <a:ext cx="455372" cy="455372"/>
              </a:xfrm>
              <a:custGeom>
                <a:avLst/>
                <a:gdLst>
                  <a:gd name="connsiteX0" fmla="*/ 455373 w 455372"/>
                  <a:gd name="connsiteY0" fmla="*/ 227686 h 455372"/>
                  <a:gd name="connsiteX1" fmla="*/ 227686 w 455372"/>
                  <a:gd name="connsiteY1" fmla="*/ 455373 h 455372"/>
                  <a:gd name="connsiteX2" fmla="*/ 0 w 455372"/>
                  <a:gd name="connsiteY2" fmla="*/ 227686 h 455372"/>
                  <a:gd name="connsiteX3" fmla="*/ 227686 w 455372"/>
                  <a:gd name="connsiteY3" fmla="*/ 0 h 455372"/>
                  <a:gd name="connsiteX4" fmla="*/ 455373 w 455372"/>
                  <a:gd name="connsiteY4" fmla="*/ 227686 h 455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72" h="455372">
                    <a:moveTo>
                      <a:pt x="455373" y="227686"/>
                    </a:moveTo>
                    <a:cubicBezTo>
                      <a:pt x="455373" y="353434"/>
                      <a:pt x="353434" y="455373"/>
                      <a:pt x="227686" y="455373"/>
                    </a:cubicBezTo>
                    <a:cubicBezTo>
                      <a:pt x="101939" y="455373"/>
                      <a:pt x="0" y="353434"/>
                      <a:pt x="0" y="227686"/>
                    </a:cubicBezTo>
                    <a:cubicBezTo>
                      <a:pt x="0" y="101939"/>
                      <a:pt x="101939" y="0"/>
                      <a:pt x="227686" y="0"/>
                    </a:cubicBezTo>
                    <a:cubicBezTo>
                      <a:pt x="353434" y="0"/>
                      <a:pt x="455373" y="101939"/>
                      <a:pt x="455373" y="227686"/>
                    </a:cubicBezTo>
                    <a:close/>
                  </a:path>
                </a:pathLst>
              </a:custGeom>
              <a:solidFill>
                <a:srgbClr val="25435D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B6D94EAD-ACAF-63EB-DD35-CF16F9205852}"/>
                  </a:ext>
                </a:extLst>
              </p:cNvPr>
              <p:cNvSpPr/>
              <p:nvPr/>
            </p:nvSpPr>
            <p:spPr>
              <a:xfrm>
                <a:off x="9751056" y="5613626"/>
                <a:ext cx="225103" cy="223713"/>
              </a:xfrm>
              <a:custGeom>
                <a:avLst/>
                <a:gdLst>
                  <a:gd name="connsiteX0" fmla="*/ 129305 w 225103"/>
                  <a:gd name="connsiteY0" fmla="*/ 223713 h 223713"/>
                  <a:gd name="connsiteX1" fmla="*/ 97286 w 225103"/>
                  <a:gd name="connsiteY1" fmla="*/ 223713 h 223713"/>
                  <a:gd name="connsiteX2" fmla="*/ 90029 w 225103"/>
                  <a:gd name="connsiteY2" fmla="*/ 205515 h 223713"/>
                  <a:gd name="connsiteX3" fmla="*/ 89993 w 225103"/>
                  <a:gd name="connsiteY3" fmla="*/ 201526 h 223713"/>
                  <a:gd name="connsiteX4" fmla="*/ 80788 w 225103"/>
                  <a:gd name="connsiteY4" fmla="*/ 188893 h 223713"/>
                  <a:gd name="connsiteX5" fmla="*/ 66233 w 225103"/>
                  <a:gd name="connsiteY5" fmla="*/ 192374 h 223713"/>
                  <a:gd name="connsiteX6" fmla="*/ 59978 w 225103"/>
                  <a:gd name="connsiteY6" fmla="*/ 198351 h 223713"/>
                  <a:gd name="connsiteX7" fmla="*/ 39987 w 225103"/>
                  <a:gd name="connsiteY7" fmla="*/ 197800 h 223713"/>
                  <a:gd name="connsiteX8" fmla="*/ 26824 w 225103"/>
                  <a:gd name="connsiteY8" fmla="*/ 184596 h 223713"/>
                  <a:gd name="connsiteX9" fmla="*/ 26742 w 225103"/>
                  <a:gd name="connsiteY9" fmla="*/ 165335 h 223713"/>
                  <a:gd name="connsiteX10" fmla="*/ 31866 w 225103"/>
                  <a:gd name="connsiteY10" fmla="*/ 160104 h 223713"/>
                  <a:gd name="connsiteX11" fmla="*/ 36014 w 225103"/>
                  <a:gd name="connsiteY11" fmla="*/ 143970 h 223713"/>
                  <a:gd name="connsiteX12" fmla="*/ 21515 w 225103"/>
                  <a:gd name="connsiteY12" fmla="*/ 135657 h 223713"/>
                  <a:gd name="connsiteX13" fmla="*/ 0 w 225103"/>
                  <a:gd name="connsiteY13" fmla="*/ 114083 h 223713"/>
                  <a:gd name="connsiteX14" fmla="*/ 23683 w 225103"/>
                  <a:gd name="connsiteY14" fmla="*/ 89360 h 223713"/>
                  <a:gd name="connsiteX15" fmla="*/ 35824 w 225103"/>
                  <a:gd name="connsiteY15" fmla="*/ 81542 h 223713"/>
                  <a:gd name="connsiteX16" fmla="*/ 33999 w 225103"/>
                  <a:gd name="connsiteY16" fmla="*/ 67285 h 223713"/>
                  <a:gd name="connsiteX17" fmla="*/ 27555 w 225103"/>
                  <a:gd name="connsiteY17" fmla="*/ 60554 h 223713"/>
                  <a:gd name="connsiteX18" fmla="*/ 27800 w 225103"/>
                  <a:gd name="connsiteY18" fmla="*/ 39334 h 223713"/>
                  <a:gd name="connsiteX19" fmla="*/ 33006 w 225103"/>
                  <a:gd name="connsiteY19" fmla="*/ 34175 h 223713"/>
                  <a:gd name="connsiteX20" fmla="*/ 66913 w 225103"/>
                  <a:gd name="connsiteY20" fmla="*/ 33223 h 223713"/>
                  <a:gd name="connsiteX21" fmla="*/ 80373 w 225103"/>
                  <a:gd name="connsiteY21" fmla="*/ 36402 h 223713"/>
                  <a:gd name="connsiteX22" fmla="*/ 89957 w 225103"/>
                  <a:gd name="connsiteY22" fmla="*/ 24769 h 223713"/>
                  <a:gd name="connsiteX23" fmla="*/ 90259 w 225103"/>
                  <a:gd name="connsiteY23" fmla="*/ 14802 h 223713"/>
                  <a:gd name="connsiteX24" fmla="*/ 105039 w 225103"/>
                  <a:gd name="connsiteY24" fmla="*/ 138 h 223713"/>
                  <a:gd name="connsiteX25" fmla="*/ 121041 w 225103"/>
                  <a:gd name="connsiteY25" fmla="*/ 130 h 223713"/>
                  <a:gd name="connsiteX26" fmla="*/ 136138 w 225103"/>
                  <a:gd name="connsiteY26" fmla="*/ 15188 h 223713"/>
                  <a:gd name="connsiteX27" fmla="*/ 136230 w 225103"/>
                  <a:gd name="connsiteY27" fmla="*/ 23837 h 223713"/>
                  <a:gd name="connsiteX28" fmla="*/ 145665 w 225103"/>
                  <a:gd name="connsiteY28" fmla="*/ 36348 h 223713"/>
                  <a:gd name="connsiteX29" fmla="*/ 159698 w 225103"/>
                  <a:gd name="connsiteY29" fmla="*/ 33090 h 223713"/>
                  <a:gd name="connsiteX30" fmla="*/ 164920 w 225103"/>
                  <a:gd name="connsiteY30" fmla="*/ 27951 h 223713"/>
                  <a:gd name="connsiteX31" fmla="*/ 186870 w 225103"/>
                  <a:gd name="connsiteY31" fmla="*/ 27859 h 223713"/>
                  <a:gd name="connsiteX32" fmla="*/ 198274 w 225103"/>
                  <a:gd name="connsiteY32" fmla="*/ 39064 h 223713"/>
                  <a:gd name="connsiteX33" fmla="*/ 198085 w 225103"/>
                  <a:gd name="connsiteY33" fmla="*/ 61306 h 223713"/>
                  <a:gd name="connsiteX34" fmla="*/ 190040 w 225103"/>
                  <a:gd name="connsiteY34" fmla="*/ 80662 h 223713"/>
                  <a:gd name="connsiteX35" fmla="*/ 209612 w 225103"/>
                  <a:gd name="connsiteY35" fmla="*/ 89414 h 223713"/>
                  <a:gd name="connsiteX36" fmla="*/ 225016 w 225103"/>
                  <a:gd name="connsiteY36" fmla="*/ 103958 h 223713"/>
                  <a:gd name="connsiteX37" fmla="*/ 225057 w 225103"/>
                  <a:gd name="connsiteY37" fmla="*/ 111278 h 223713"/>
                  <a:gd name="connsiteX38" fmla="*/ 202079 w 225103"/>
                  <a:gd name="connsiteY38" fmla="*/ 135747 h 223713"/>
                  <a:gd name="connsiteX39" fmla="*/ 190224 w 225103"/>
                  <a:gd name="connsiteY39" fmla="*/ 143890 h 223713"/>
                  <a:gd name="connsiteX40" fmla="*/ 192439 w 225103"/>
                  <a:gd name="connsiteY40" fmla="*/ 158104 h 223713"/>
                  <a:gd name="connsiteX41" fmla="*/ 198545 w 225103"/>
                  <a:gd name="connsiteY41" fmla="*/ 164241 h 223713"/>
                  <a:gd name="connsiteX42" fmla="*/ 198540 w 225103"/>
                  <a:gd name="connsiteY42" fmla="*/ 185607 h 223713"/>
                  <a:gd name="connsiteX43" fmla="*/ 190541 w 225103"/>
                  <a:gd name="connsiteY43" fmla="*/ 193618 h 223713"/>
                  <a:gd name="connsiteX44" fmla="*/ 161488 w 225103"/>
                  <a:gd name="connsiteY44" fmla="*/ 193866 h 223713"/>
                  <a:gd name="connsiteX45" fmla="*/ 144888 w 225103"/>
                  <a:gd name="connsiteY45" fmla="*/ 189055 h 223713"/>
                  <a:gd name="connsiteX46" fmla="*/ 136138 w 225103"/>
                  <a:gd name="connsiteY46" fmla="*/ 204663 h 223713"/>
                  <a:gd name="connsiteX47" fmla="*/ 129305 w 225103"/>
                  <a:gd name="connsiteY47" fmla="*/ 223713 h 223713"/>
                  <a:gd name="connsiteX48" fmla="*/ 66238 w 225103"/>
                  <a:gd name="connsiteY48" fmla="*/ 112203 h 223713"/>
                  <a:gd name="connsiteX49" fmla="*/ 112787 w 225103"/>
                  <a:gd name="connsiteY49" fmla="*/ 159652 h 223713"/>
                  <a:gd name="connsiteX50" fmla="*/ 160000 w 225103"/>
                  <a:gd name="connsiteY50" fmla="*/ 113484 h 223713"/>
                  <a:gd name="connsiteX51" fmla="*/ 113405 w 225103"/>
                  <a:gd name="connsiteY51" fmla="*/ 65377 h 223713"/>
                  <a:gd name="connsiteX52" fmla="*/ 66238 w 225103"/>
                  <a:gd name="connsiteY52" fmla="*/ 112203 h 223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225103" h="223713">
                    <a:moveTo>
                      <a:pt x="129305" y="223713"/>
                    </a:moveTo>
                    <a:lnTo>
                      <a:pt x="97286" y="223713"/>
                    </a:lnTo>
                    <a:cubicBezTo>
                      <a:pt x="91573" y="218955"/>
                      <a:pt x="89262" y="212862"/>
                      <a:pt x="90029" y="205515"/>
                    </a:cubicBezTo>
                    <a:cubicBezTo>
                      <a:pt x="90167" y="204200"/>
                      <a:pt x="90116" y="202847"/>
                      <a:pt x="89993" y="201526"/>
                    </a:cubicBezTo>
                    <a:cubicBezTo>
                      <a:pt x="89420" y="195519"/>
                      <a:pt x="86613" y="191203"/>
                      <a:pt x="80788" y="188893"/>
                    </a:cubicBezTo>
                    <a:cubicBezTo>
                      <a:pt x="75019" y="186606"/>
                      <a:pt x="70416" y="188474"/>
                      <a:pt x="66233" y="192374"/>
                    </a:cubicBezTo>
                    <a:cubicBezTo>
                      <a:pt x="64126" y="194342"/>
                      <a:pt x="62208" y="196538"/>
                      <a:pt x="59978" y="198351"/>
                    </a:cubicBezTo>
                    <a:cubicBezTo>
                      <a:pt x="53719" y="203432"/>
                      <a:pt x="45894" y="203274"/>
                      <a:pt x="39987" y="197800"/>
                    </a:cubicBezTo>
                    <a:cubicBezTo>
                      <a:pt x="35431" y="193577"/>
                      <a:pt x="30997" y="189194"/>
                      <a:pt x="26824" y="184596"/>
                    </a:cubicBezTo>
                    <a:cubicBezTo>
                      <a:pt x="21489" y="178719"/>
                      <a:pt x="21571" y="171308"/>
                      <a:pt x="26742" y="165335"/>
                    </a:cubicBezTo>
                    <a:cubicBezTo>
                      <a:pt x="28332" y="163493"/>
                      <a:pt x="30132" y="161823"/>
                      <a:pt x="31866" y="160104"/>
                    </a:cubicBezTo>
                    <a:cubicBezTo>
                      <a:pt x="36464" y="155543"/>
                      <a:pt x="38954" y="150424"/>
                      <a:pt x="36014" y="143970"/>
                    </a:cubicBezTo>
                    <a:cubicBezTo>
                      <a:pt x="33185" y="137767"/>
                      <a:pt x="28250" y="135597"/>
                      <a:pt x="21515" y="135657"/>
                    </a:cubicBezTo>
                    <a:cubicBezTo>
                      <a:pt x="4183" y="135811"/>
                      <a:pt x="0" y="131431"/>
                      <a:pt x="0" y="114083"/>
                    </a:cubicBezTo>
                    <a:cubicBezTo>
                      <a:pt x="0" y="92418"/>
                      <a:pt x="2035" y="90208"/>
                      <a:pt x="23683" y="89360"/>
                    </a:cubicBezTo>
                    <a:cubicBezTo>
                      <a:pt x="29457" y="89134"/>
                      <a:pt x="33329" y="86443"/>
                      <a:pt x="35824" y="81542"/>
                    </a:cubicBezTo>
                    <a:cubicBezTo>
                      <a:pt x="38422" y="76440"/>
                      <a:pt x="37512" y="71594"/>
                      <a:pt x="33999" y="67285"/>
                    </a:cubicBezTo>
                    <a:cubicBezTo>
                      <a:pt x="32040" y="64886"/>
                      <a:pt x="29672" y="62826"/>
                      <a:pt x="27555" y="60554"/>
                    </a:cubicBezTo>
                    <a:cubicBezTo>
                      <a:pt x="21218" y="53765"/>
                      <a:pt x="21310" y="46143"/>
                      <a:pt x="27800" y="39334"/>
                    </a:cubicBezTo>
                    <a:cubicBezTo>
                      <a:pt x="29488" y="37567"/>
                      <a:pt x="31257" y="35880"/>
                      <a:pt x="33006" y="34175"/>
                    </a:cubicBezTo>
                    <a:cubicBezTo>
                      <a:pt x="48282" y="19268"/>
                      <a:pt x="50936" y="19198"/>
                      <a:pt x="66913" y="33223"/>
                    </a:cubicBezTo>
                    <a:cubicBezTo>
                      <a:pt x="70825" y="36658"/>
                      <a:pt x="75126" y="38288"/>
                      <a:pt x="80373" y="36402"/>
                    </a:cubicBezTo>
                    <a:cubicBezTo>
                      <a:pt x="85943" y="34401"/>
                      <a:pt x="89205" y="30523"/>
                      <a:pt x="89957" y="24769"/>
                    </a:cubicBezTo>
                    <a:cubicBezTo>
                      <a:pt x="90382" y="21490"/>
                      <a:pt x="90080" y="18122"/>
                      <a:pt x="90259" y="14802"/>
                    </a:cubicBezTo>
                    <a:cubicBezTo>
                      <a:pt x="90724" y="5996"/>
                      <a:pt x="96232" y="457"/>
                      <a:pt x="105039" y="138"/>
                    </a:cubicBezTo>
                    <a:cubicBezTo>
                      <a:pt x="110368" y="-55"/>
                      <a:pt x="115712" y="-35"/>
                      <a:pt x="121041" y="130"/>
                    </a:cubicBezTo>
                    <a:cubicBezTo>
                      <a:pt x="130272" y="415"/>
                      <a:pt x="135867" y="6063"/>
                      <a:pt x="136138" y="15188"/>
                    </a:cubicBezTo>
                    <a:cubicBezTo>
                      <a:pt x="136219" y="18070"/>
                      <a:pt x="135964" y="20975"/>
                      <a:pt x="136230" y="23837"/>
                    </a:cubicBezTo>
                    <a:cubicBezTo>
                      <a:pt x="136777" y="29882"/>
                      <a:pt x="139912" y="34120"/>
                      <a:pt x="145665" y="36348"/>
                    </a:cubicBezTo>
                    <a:cubicBezTo>
                      <a:pt x="151101" y="38454"/>
                      <a:pt x="155653" y="36803"/>
                      <a:pt x="159698" y="33090"/>
                    </a:cubicBezTo>
                    <a:cubicBezTo>
                      <a:pt x="161498" y="31440"/>
                      <a:pt x="163135" y="29616"/>
                      <a:pt x="164920" y="27951"/>
                    </a:cubicBezTo>
                    <a:cubicBezTo>
                      <a:pt x="171844" y="21495"/>
                      <a:pt x="179914" y="21414"/>
                      <a:pt x="186870" y="27859"/>
                    </a:cubicBezTo>
                    <a:cubicBezTo>
                      <a:pt x="190782" y="31477"/>
                      <a:pt x="194556" y="35248"/>
                      <a:pt x="198274" y="39064"/>
                    </a:cubicBezTo>
                    <a:cubicBezTo>
                      <a:pt x="205071" y="46043"/>
                      <a:pt x="205132" y="54446"/>
                      <a:pt x="198085" y="61306"/>
                    </a:cubicBezTo>
                    <a:cubicBezTo>
                      <a:pt x="192536" y="66707"/>
                      <a:pt x="186711" y="71930"/>
                      <a:pt x="190040" y="80662"/>
                    </a:cubicBezTo>
                    <a:cubicBezTo>
                      <a:pt x="193543" y="89843"/>
                      <a:pt x="201619" y="89438"/>
                      <a:pt x="209612" y="89414"/>
                    </a:cubicBezTo>
                    <a:cubicBezTo>
                      <a:pt x="219303" y="89384"/>
                      <a:pt x="224351" y="94362"/>
                      <a:pt x="225016" y="103958"/>
                    </a:cubicBezTo>
                    <a:cubicBezTo>
                      <a:pt x="225184" y="106387"/>
                      <a:pt x="225057" y="108838"/>
                      <a:pt x="225057" y="111278"/>
                    </a:cubicBezTo>
                    <a:cubicBezTo>
                      <a:pt x="225062" y="132950"/>
                      <a:pt x="223395" y="134773"/>
                      <a:pt x="202079" y="135747"/>
                    </a:cubicBezTo>
                    <a:cubicBezTo>
                      <a:pt x="196320" y="136009"/>
                      <a:pt x="192362" y="138800"/>
                      <a:pt x="190224" y="143890"/>
                    </a:cubicBezTo>
                    <a:cubicBezTo>
                      <a:pt x="188107" y="148932"/>
                      <a:pt x="188588" y="153886"/>
                      <a:pt x="192439" y="158104"/>
                    </a:cubicBezTo>
                    <a:cubicBezTo>
                      <a:pt x="194382" y="160232"/>
                      <a:pt x="196566" y="162141"/>
                      <a:pt x="198545" y="164241"/>
                    </a:cubicBezTo>
                    <a:cubicBezTo>
                      <a:pt x="204718" y="170800"/>
                      <a:pt x="204738" y="178970"/>
                      <a:pt x="198540" y="185607"/>
                    </a:cubicBezTo>
                    <a:cubicBezTo>
                      <a:pt x="195968" y="188364"/>
                      <a:pt x="193211" y="190952"/>
                      <a:pt x="190541" y="193618"/>
                    </a:cubicBezTo>
                    <a:cubicBezTo>
                      <a:pt x="179255" y="204882"/>
                      <a:pt x="172688" y="204998"/>
                      <a:pt x="161488" y="193866"/>
                    </a:cubicBezTo>
                    <a:cubicBezTo>
                      <a:pt x="156758" y="189162"/>
                      <a:pt x="151731" y="186057"/>
                      <a:pt x="144888" y="189055"/>
                    </a:cubicBezTo>
                    <a:cubicBezTo>
                      <a:pt x="138071" y="192043"/>
                      <a:pt x="135437" y="197608"/>
                      <a:pt x="136138" y="204663"/>
                    </a:cubicBezTo>
                    <a:cubicBezTo>
                      <a:pt x="136889" y="212205"/>
                      <a:pt x="134920" y="218553"/>
                      <a:pt x="129305" y="223713"/>
                    </a:cubicBezTo>
                    <a:close/>
                    <a:moveTo>
                      <a:pt x="66238" y="112203"/>
                    </a:moveTo>
                    <a:cubicBezTo>
                      <a:pt x="66090" y="138169"/>
                      <a:pt x="86838" y="159315"/>
                      <a:pt x="112787" y="159652"/>
                    </a:cubicBezTo>
                    <a:cubicBezTo>
                      <a:pt x="138055" y="159981"/>
                      <a:pt x="159811" y="138706"/>
                      <a:pt x="160000" y="113484"/>
                    </a:cubicBezTo>
                    <a:cubicBezTo>
                      <a:pt x="160194" y="86968"/>
                      <a:pt x="139549" y="65649"/>
                      <a:pt x="113405" y="65377"/>
                    </a:cubicBezTo>
                    <a:cubicBezTo>
                      <a:pt x="87727" y="65110"/>
                      <a:pt x="66386" y="86298"/>
                      <a:pt x="66238" y="112203"/>
                    </a:cubicBezTo>
                    <a:close/>
                  </a:path>
                </a:pathLst>
              </a:custGeom>
              <a:solidFill>
                <a:srgbClr val="FFFFFF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7" name="Graphic 15">
              <a:extLst>
                <a:ext uri="{FF2B5EF4-FFF2-40B4-BE49-F238E27FC236}">
                  <a16:creationId xmlns:a16="http://schemas.microsoft.com/office/drawing/2014/main" id="{3E420648-2010-8616-E320-7B1006495753}"/>
                </a:ext>
              </a:extLst>
            </p:cNvPr>
            <p:cNvGrpSpPr/>
            <p:nvPr/>
          </p:nvGrpSpPr>
          <p:grpSpPr>
            <a:xfrm>
              <a:off x="7006783" y="5448794"/>
              <a:ext cx="456373" cy="456374"/>
              <a:chOff x="9089015" y="5497779"/>
              <a:chExt cx="456373" cy="456374"/>
            </a:xfrm>
          </p:grpSpPr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047D085E-4FAD-5ED8-0CD2-D53657B76B6C}"/>
                  </a:ext>
                </a:extLst>
              </p:cNvPr>
              <p:cNvSpPr/>
              <p:nvPr/>
            </p:nvSpPr>
            <p:spPr>
              <a:xfrm>
                <a:off x="9089015" y="5497779"/>
                <a:ext cx="456373" cy="456374"/>
              </a:xfrm>
              <a:custGeom>
                <a:avLst/>
                <a:gdLst>
                  <a:gd name="connsiteX0" fmla="*/ 456374 w 456373"/>
                  <a:gd name="connsiteY0" fmla="*/ 228187 h 456374"/>
                  <a:gd name="connsiteX1" fmla="*/ 228187 w 456373"/>
                  <a:gd name="connsiteY1" fmla="*/ 456374 h 456374"/>
                  <a:gd name="connsiteX2" fmla="*/ 0 w 456373"/>
                  <a:gd name="connsiteY2" fmla="*/ 228187 h 456374"/>
                  <a:gd name="connsiteX3" fmla="*/ 228187 w 456373"/>
                  <a:gd name="connsiteY3" fmla="*/ 0 h 456374"/>
                  <a:gd name="connsiteX4" fmla="*/ 456374 w 456373"/>
                  <a:gd name="connsiteY4" fmla="*/ 228187 h 456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373" h="456374">
                    <a:moveTo>
                      <a:pt x="456374" y="228187"/>
                    </a:moveTo>
                    <a:cubicBezTo>
                      <a:pt x="456374" y="354211"/>
                      <a:pt x="354211" y="456374"/>
                      <a:pt x="228187" y="456374"/>
                    </a:cubicBezTo>
                    <a:cubicBezTo>
                      <a:pt x="102163" y="456374"/>
                      <a:pt x="0" y="354211"/>
                      <a:pt x="0" y="228187"/>
                    </a:cubicBezTo>
                    <a:cubicBezTo>
                      <a:pt x="0" y="102163"/>
                      <a:pt x="102163" y="0"/>
                      <a:pt x="228187" y="0"/>
                    </a:cubicBezTo>
                    <a:cubicBezTo>
                      <a:pt x="354211" y="0"/>
                      <a:pt x="456374" y="102163"/>
                      <a:pt x="456374" y="228187"/>
                    </a:cubicBezTo>
                    <a:close/>
                  </a:path>
                </a:pathLst>
              </a:custGeom>
              <a:solidFill>
                <a:srgbClr val="25435D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9" name="Graphic 15">
                <a:extLst>
                  <a:ext uri="{FF2B5EF4-FFF2-40B4-BE49-F238E27FC236}">
                    <a16:creationId xmlns:a16="http://schemas.microsoft.com/office/drawing/2014/main" id="{2C7B1C6E-902D-6B85-B25C-1525BC02190A}"/>
                  </a:ext>
                </a:extLst>
              </p:cNvPr>
              <p:cNvGrpSpPr/>
              <p:nvPr/>
            </p:nvGrpSpPr>
            <p:grpSpPr>
              <a:xfrm>
                <a:off x="9176715" y="5585509"/>
                <a:ext cx="280972" cy="280913"/>
                <a:chOff x="9176715" y="5585509"/>
                <a:chExt cx="280972" cy="280913"/>
              </a:xfrm>
              <a:solidFill>
                <a:srgbClr val="FFFFFF"/>
              </a:solidFill>
            </p:grpSpPr>
            <p:sp>
              <p:nvSpPr>
                <p:cNvPr id="80" name="Freeform 79">
                  <a:extLst>
                    <a:ext uri="{FF2B5EF4-FFF2-40B4-BE49-F238E27FC236}">
                      <a16:creationId xmlns:a16="http://schemas.microsoft.com/office/drawing/2014/main" id="{018C90CC-6547-1706-C911-C7D737D3DF34}"/>
                    </a:ext>
                  </a:extLst>
                </p:cNvPr>
                <p:cNvSpPr/>
                <p:nvPr/>
              </p:nvSpPr>
              <p:spPr>
                <a:xfrm>
                  <a:off x="9176715" y="5585509"/>
                  <a:ext cx="280972" cy="280913"/>
                </a:xfrm>
                <a:custGeom>
                  <a:avLst/>
                  <a:gdLst>
                    <a:gd name="connsiteX0" fmla="*/ 9 w 280972"/>
                    <a:gd name="connsiteY0" fmla="*/ 140077 h 280913"/>
                    <a:gd name="connsiteX1" fmla="*/ 15 w 280972"/>
                    <a:gd name="connsiteY1" fmla="*/ 35813 h 280913"/>
                    <a:gd name="connsiteX2" fmla="*/ 36098 w 280972"/>
                    <a:gd name="connsiteY2" fmla="*/ 8 h 280913"/>
                    <a:gd name="connsiteX3" fmla="*/ 244624 w 280972"/>
                    <a:gd name="connsiteY3" fmla="*/ 12 h 280913"/>
                    <a:gd name="connsiteX4" fmla="*/ 280683 w 280972"/>
                    <a:gd name="connsiteY4" fmla="*/ 35971 h 280913"/>
                    <a:gd name="connsiteX5" fmla="*/ 280971 w 280972"/>
                    <a:gd name="connsiteY5" fmla="*/ 244495 h 280913"/>
                    <a:gd name="connsiteX6" fmla="*/ 244950 w 280972"/>
                    <a:gd name="connsiteY6" fmla="*/ 280912 h 280913"/>
                    <a:gd name="connsiteX7" fmla="*/ 35686 w 280972"/>
                    <a:gd name="connsiteY7" fmla="*/ 280673 h 280913"/>
                    <a:gd name="connsiteX8" fmla="*/ 21 w 280972"/>
                    <a:gd name="connsiteY8" fmla="*/ 245079 h 280913"/>
                    <a:gd name="connsiteX9" fmla="*/ 9 w 280972"/>
                    <a:gd name="connsiteY9" fmla="*/ 140077 h 280913"/>
                    <a:gd name="connsiteX10" fmla="*/ 139463 w 280972"/>
                    <a:gd name="connsiteY10" fmla="*/ 266319 h 280913"/>
                    <a:gd name="connsiteX11" fmla="*/ 240068 w 280972"/>
                    <a:gd name="connsiteY11" fmla="*/ 266318 h 280913"/>
                    <a:gd name="connsiteX12" fmla="*/ 266312 w 280972"/>
                    <a:gd name="connsiteY12" fmla="*/ 240126 h 280913"/>
                    <a:gd name="connsiteX13" fmla="*/ 266313 w 280972"/>
                    <a:gd name="connsiteY13" fmla="*/ 161713 h 280913"/>
                    <a:gd name="connsiteX14" fmla="*/ 266311 w 280972"/>
                    <a:gd name="connsiteY14" fmla="*/ 37437 h 280913"/>
                    <a:gd name="connsiteX15" fmla="*/ 244375 w 280972"/>
                    <a:gd name="connsiteY15" fmla="*/ 14438 h 280913"/>
                    <a:gd name="connsiteX16" fmla="*/ 231803 w 280972"/>
                    <a:gd name="connsiteY16" fmla="*/ 14391 h 280913"/>
                    <a:gd name="connsiteX17" fmla="*/ 37993 w 280972"/>
                    <a:gd name="connsiteY17" fmla="*/ 14320 h 280913"/>
                    <a:gd name="connsiteX18" fmla="*/ 18810 w 280972"/>
                    <a:gd name="connsiteY18" fmla="*/ 21877 h 280913"/>
                    <a:gd name="connsiteX19" fmla="*/ 14374 w 280972"/>
                    <a:gd name="connsiteY19" fmla="*/ 39381 h 280913"/>
                    <a:gd name="connsiteX20" fmla="*/ 14404 w 280972"/>
                    <a:gd name="connsiteY20" fmla="*/ 241326 h 280913"/>
                    <a:gd name="connsiteX21" fmla="*/ 39598 w 280972"/>
                    <a:gd name="connsiteY21" fmla="*/ 266301 h 280913"/>
                    <a:gd name="connsiteX22" fmla="*/ 139463 w 280972"/>
                    <a:gd name="connsiteY22" fmla="*/ 266320 h 280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80972" h="280913">
                      <a:moveTo>
                        <a:pt x="9" y="140077"/>
                      </a:moveTo>
                      <a:cubicBezTo>
                        <a:pt x="7" y="105322"/>
                        <a:pt x="-14" y="70568"/>
                        <a:pt x="15" y="35813"/>
                      </a:cubicBezTo>
                      <a:cubicBezTo>
                        <a:pt x="33" y="13828"/>
                        <a:pt x="13973" y="11"/>
                        <a:pt x="36098" y="8"/>
                      </a:cubicBezTo>
                      <a:cubicBezTo>
                        <a:pt x="105607" y="-1"/>
                        <a:pt x="175115" y="-5"/>
                        <a:pt x="244624" y="12"/>
                      </a:cubicBezTo>
                      <a:cubicBezTo>
                        <a:pt x="266567" y="18"/>
                        <a:pt x="280675" y="14072"/>
                        <a:pt x="280683" y="35971"/>
                      </a:cubicBezTo>
                      <a:cubicBezTo>
                        <a:pt x="280707" y="105480"/>
                        <a:pt x="280299" y="174992"/>
                        <a:pt x="280971" y="244495"/>
                      </a:cubicBezTo>
                      <a:cubicBezTo>
                        <a:pt x="281137" y="261616"/>
                        <a:pt x="267479" y="281115"/>
                        <a:pt x="244950" y="280912"/>
                      </a:cubicBezTo>
                      <a:cubicBezTo>
                        <a:pt x="175200" y="280284"/>
                        <a:pt x="105441" y="280699"/>
                        <a:pt x="35686" y="280673"/>
                      </a:cubicBezTo>
                      <a:cubicBezTo>
                        <a:pt x="14138" y="280665"/>
                        <a:pt x="45" y="266594"/>
                        <a:pt x="21" y="245079"/>
                      </a:cubicBezTo>
                      <a:cubicBezTo>
                        <a:pt x="-18" y="210078"/>
                        <a:pt x="10" y="175077"/>
                        <a:pt x="9" y="140077"/>
                      </a:cubicBezTo>
                      <a:close/>
                      <a:moveTo>
                        <a:pt x="139463" y="266319"/>
                      </a:moveTo>
                      <a:cubicBezTo>
                        <a:pt x="172998" y="266319"/>
                        <a:pt x="206533" y="266322"/>
                        <a:pt x="240068" y="266318"/>
                      </a:cubicBezTo>
                      <a:cubicBezTo>
                        <a:pt x="259604" y="266316"/>
                        <a:pt x="266290" y="259673"/>
                        <a:pt x="266312" y="240126"/>
                      </a:cubicBezTo>
                      <a:cubicBezTo>
                        <a:pt x="266342" y="213988"/>
                        <a:pt x="266312" y="187851"/>
                        <a:pt x="266313" y="161713"/>
                      </a:cubicBezTo>
                      <a:cubicBezTo>
                        <a:pt x="266316" y="120288"/>
                        <a:pt x="266355" y="78862"/>
                        <a:pt x="266311" y="37437"/>
                      </a:cubicBezTo>
                      <a:cubicBezTo>
                        <a:pt x="266295" y="22523"/>
                        <a:pt x="259182" y="15108"/>
                        <a:pt x="244375" y="14438"/>
                      </a:cubicBezTo>
                      <a:cubicBezTo>
                        <a:pt x="240192" y="14249"/>
                        <a:pt x="235994" y="14392"/>
                        <a:pt x="231803" y="14391"/>
                      </a:cubicBezTo>
                      <a:cubicBezTo>
                        <a:pt x="167200" y="14380"/>
                        <a:pt x="102596" y="14403"/>
                        <a:pt x="37993" y="14320"/>
                      </a:cubicBezTo>
                      <a:cubicBezTo>
                        <a:pt x="30491" y="14310"/>
                        <a:pt x="23785" y="15771"/>
                        <a:pt x="18810" y="21877"/>
                      </a:cubicBezTo>
                      <a:cubicBezTo>
                        <a:pt x="14620" y="27019"/>
                        <a:pt x="14371" y="33126"/>
                        <a:pt x="14374" y="39381"/>
                      </a:cubicBezTo>
                      <a:cubicBezTo>
                        <a:pt x="14415" y="106696"/>
                        <a:pt x="14386" y="174011"/>
                        <a:pt x="14404" y="241326"/>
                      </a:cubicBezTo>
                      <a:cubicBezTo>
                        <a:pt x="14409" y="259326"/>
                        <a:pt x="21427" y="266282"/>
                        <a:pt x="39598" y="266301"/>
                      </a:cubicBezTo>
                      <a:cubicBezTo>
                        <a:pt x="72886" y="266333"/>
                        <a:pt x="106175" y="266310"/>
                        <a:pt x="139463" y="26632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" name="Freeform 80">
                  <a:extLst>
                    <a:ext uri="{FF2B5EF4-FFF2-40B4-BE49-F238E27FC236}">
                      <a16:creationId xmlns:a16="http://schemas.microsoft.com/office/drawing/2014/main" id="{C1E3CB3B-8BD3-B219-1975-BD4D7D9ECA95}"/>
                    </a:ext>
                  </a:extLst>
                </p:cNvPr>
                <p:cNvSpPr/>
                <p:nvPr/>
              </p:nvSpPr>
              <p:spPr>
                <a:xfrm>
                  <a:off x="9222760" y="5644872"/>
                  <a:ext cx="188591" cy="161784"/>
                </a:xfrm>
                <a:custGeom>
                  <a:avLst/>
                  <a:gdLst>
                    <a:gd name="connsiteX0" fmla="*/ 94634 w 188591"/>
                    <a:gd name="connsiteY0" fmla="*/ 145 h 161784"/>
                    <a:gd name="connsiteX1" fmla="*/ 178906 w 188591"/>
                    <a:gd name="connsiteY1" fmla="*/ 162 h 161784"/>
                    <a:gd name="connsiteX2" fmla="*/ 188502 w 188591"/>
                    <a:gd name="connsiteY2" fmla="*/ 9819 h 161784"/>
                    <a:gd name="connsiteX3" fmla="*/ 188590 w 188591"/>
                    <a:gd name="connsiteY3" fmla="*/ 112572 h 161784"/>
                    <a:gd name="connsiteX4" fmla="*/ 179344 w 188591"/>
                    <a:gd name="connsiteY4" fmla="*/ 121878 h 161784"/>
                    <a:gd name="connsiteX5" fmla="*/ 174912 w 188591"/>
                    <a:gd name="connsiteY5" fmla="*/ 121871 h 161784"/>
                    <a:gd name="connsiteX6" fmla="*/ 161900 w 188591"/>
                    <a:gd name="connsiteY6" fmla="*/ 134464 h 161784"/>
                    <a:gd name="connsiteX7" fmla="*/ 154868 w 188591"/>
                    <a:gd name="connsiteY7" fmla="*/ 141445 h 161784"/>
                    <a:gd name="connsiteX8" fmla="*/ 151913 w 188591"/>
                    <a:gd name="connsiteY8" fmla="*/ 141435 h 161784"/>
                    <a:gd name="connsiteX9" fmla="*/ 137403 w 188591"/>
                    <a:gd name="connsiteY9" fmla="*/ 142369 h 161784"/>
                    <a:gd name="connsiteX10" fmla="*/ 135232 w 188591"/>
                    <a:gd name="connsiteY10" fmla="*/ 156210 h 161784"/>
                    <a:gd name="connsiteX11" fmla="*/ 129005 w 188591"/>
                    <a:gd name="connsiteY11" fmla="*/ 161770 h 161784"/>
                    <a:gd name="connsiteX12" fmla="*/ 59518 w 188591"/>
                    <a:gd name="connsiteY12" fmla="*/ 161784 h 161784"/>
                    <a:gd name="connsiteX13" fmla="*/ 53404 w 188591"/>
                    <a:gd name="connsiteY13" fmla="*/ 154651 h 161784"/>
                    <a:gd name="connsiteX14" fmla="*/ 39586 w 188591"/>
                    <a:gd name="connsiteY14" fmla="*/ 141435 h 161784"/>
                    <a:gd name="connsiteX15" fmla="*/ 34416 w 188591"/>
                    <a:gd name="connsiteY15" fmla="*/ 141542 h 161784"/>
                    <a:gd name="connsiteX16" fmla="*/ 26714 w 188591"/>
                    <a:gd name="connsiteY16" fmla="*/ 133808 h 161784"/>
                    <a:gd name="connsiteX17" fmla="*/ 14511 w 188591"/>
                    <a:gd name="connsiteY17" fmla="*/ 121876 h 161784"/>
                    <a:gd name="connsiteX18" fmla="*/ 126 w 188591"/>
                    <a:gd name="connsiteY18" fmla="*/ 107445 h 161784"/>
                    <a:gd name="connsiteX19" fmla="*/ 2 w 188591"/>
                    <a:gd name="connsiteY19" fmla="*/ 9867 h 161784"/>
                    <a:gd name="connsiteX20" fmla="*/ 9623 w 188591"/>
                    <a:gd name="connsiteY20" fmla="*/ 3 h 161784"/>
                    <a:gd name="connsiteX21" fmla="*/ 94634 w 188591"/>
                    <a:gd name="connsiteY21" fmla="*/ 146 h 161784"/>
                    <a:gd name="connsiteX22" fmla="*/ 94710 w 188591"/>
                    <a:gd name="connsiteY22" fmla="*/ 15343 h 161784"/>
                    <a:gd name="connsiteX23" fmla="*/ 23732 w 188591"/>
                    <a:gd name="connsiteY23" fmla="*/ 15226 h 161784"/>
                    <a:gd name="connsiteX24" fmla="*/ 15196 w 188591"/>
                    <a:gd name="connsiteY24" fmla="*/ 23742 h 161784"/>
                    <a:gd name="connsiteX25" fmla="*/ 15283 w 188591"/>
                    <a:gd name="connsiteY25" fmla="*/ 95459 h 161784"/>
                    <a:gd name="connsiteX26" fmla="*/ 26756 w 188591"/>
                    <a:gd name="connsiteY26" fmla="*/ 106733 h 161784"/>
                    <a:gd name="connsiteX27" fmla="*/ 41895 w 188591"/>
                    <a:gd name="connsiteY27" fmla="*/ 121072 h 161784"/>
                    <a:gd name="connsiteX28" fmla="*/ 48076 w 188591"/>
                    <a:gd name="connsiteY28" fmla="*/ 126952 h 161784"/>
                    <a:gd name="connsiteX29" fmla="*/ 62849 w 188591"/>
                    <a:gd name="connsiteY29" fmla="*/ 126976 h 161784"/>
                    <a:gd name="connsiteX30" fmla="*/ 68528 w 188591"/>
                    <a:gd name="connsiteY30" fmla="*/ 132668 h 161784"/>
                    <a:gd name="connsiteX31" fmla="*/ 68500 w 188591"/>
                    <a:gd name="connsiteY31" fmla="*/ 138580 h 161784"/>
                    <a:gd name="connsiteX32" fmla="*/ 76594 w 188591"/>
                    <a:gd name="connsiteY32" fmla="*/ 146723 h 161784"/>
                    <a:gd name="connsiteX33" fmla="*/ 107642 w 188591"/>
                    <a:gd name="connsiteY33" fmla="*/ 146617 h 161784"/>
                    <a:gd name="connsiteX34" fmla="*/ 119981 w 188591"/>
                    <a:gd name="connsiteY34" fmla="*/ 134823 h 161784"/>
                    <a:gd name="connsiteX35" fmla="*/ 127732 w 188591"/>
                    <a:gd name="connsiteY35" fmla="*/ 127013 h 161784"/>
                    <a:gd name="connsiteX36" fmla="*/ 140294 w 188591"/>
                    <a:gd name="connsiteY36" fmla="*/ 127059 h 161784"/>
                    <a:gd name="connsiteX37" fmla="*/ 146733 w 188591"/>
                    <a:gd name="connsiteY37" fmla="*/ 121211 h 161784"/>
                    <a:gd name="connsiteX38" fmla="*/ 162523 w 188591"/>
                    <a:gd name="connsiteY38" fmla="*/ 106743 h 161784"/>
                    <a:gd name="connsiteX39" fmla="*/ 164000 w 188591"/>
                    <a:gd name="connsiteY39" fmla="*/ 106750 h 161784"/>
                    <a:gd name="connsiteX40" fmla="*/ 173448 w 188591"/>
                    <a:gd name="connsiteY40" fmla="*/ 97719 h 161784"/>
                    <a:gd name="connsiteX41" fmla="*/ 173412 w 188591"/>
                    <a:gd name="connsiteY41" fmla="*/ 24525 h 161784"/>
                    <a:gd name="connsiteX42" fmla="*/ 164208 w 188591"/>
                    <a:gd name="connsiteY42" fmla="*/ 15185 h 161784"/>
                    <a:gd name="connsiteX43" fmla="*/ 94709 w 188591"/>
                    <a:gd name="connsiteY43" fmla="*/ 15342 h 161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88591" h="161784">
                      <a:moveTo>
                        <a:pt x="94634" y="145"/>
                      </a:moveTo>
                      <a:cubicBezTo>
                        <a:pt x="122724" y="144"/>
                        <a:pt x="150815" y="114"/>
                        <a:pt x="178906" y="162"/>
                      </a:cubicBezTo>
                      <a:cubicBezTo>
                        <a:pt x="188040" y="177"/>
                        <a:pt x="188501" y="694"/>
                        <a:pt x="188502" y="9819"/>
                      </a:cubicBezTo>
                      <a:cubicBezTo>
                        <a:pt x="188505" y="44070"/>
                        <a:pt x="188324" y="78323"/>
                        <a:pt x="188590" y="112572"/>
                      </a:cubicBezTo>
                      <a:cubicBezTo>
                        <a:pt x="188644" y="119575"/>
                        <a:pt x="186536" y="122797"/>
                        <a:pt x="179344" y="121878"/>
                      </a:cubicBezTo>
                      <a:cubicBezTo>
                        <a:pt x="177890" y="121692"/>
                        <a:pt x="176391" y="121869"/>
                        <a:pt x="174912" y="121871"/>
                      </a:cubicBezTo>
                      <a:cubicBezTo>
                        <a:pt x="162617" y="121890"/>
                        <a:pt x="162446" y="121882"/>
                        <a:pt x="161900" y="134464"/>
                      </a:cubicBezTo>
                      <a:cubicBezTo>
                        <a:pt x="161686" y="139377"/>
                        <a:pt x="160001" y="141899"/>
                        <a:pt x="154868" y="141445"/>
                      </a:cubicBezTo>
                      <a:cubicBezTo>
                        <a:pt x="153890" y="141358"/>
                        <a:pt x="152895" y="141374"/>
                        <a:pt x="151913" y="141435"/>
                      </a:cubicBezTo>
                      <a:cubicBezTo>
                        <a:pt x="147019" y="141734"/>
                        <a:pt x="141372" y="139725"/>
                        <a:pt x="137403" y="142369"/>
                      </a:cubicBezTo>
                      <a:cubicBezTo>
                        <a:pt x="132803" y="145434"/>
                        <a:pt x="135717" y="151496"/>
                        <a:pt x="135232" y="156210"/>
                      </a:cubicBezTo>
                      <a:cubicBezTo>
                        <a:pt x="134810" y="160317"/>
                        <a:pt x="132805" y="161774"/>
                        <a:pt x="129005" y="161770"/>
                      </a:cubicBezTo>
                      <a:cubicBezTo>
                        <a:pt x="105843" y="161746"/>
                        <a:pt x="82680" y="161715"/>
                        <a:pt x="59518" y="161784"/>
                      </a:cubicBezTo>
                      <a:cubicBezTo>
                        <a:pt x="54457" y="161800"/>
                        <a:pt x="53368" y="158962"/>
                        <a:pt x="53404" y="154651"/>
                      </a:cubicBezTo>
                      <a:cubicBezTo>
                        <a:pt x="53528" y="140142"/>
                        <a:pt x="54764" y="141529"/>
                        <a:pt x="39586" y="141435"/>
                      </a:cubicBezTo>
                      <a:cubicBezTo>
                        <a:pt x="37862" y="141424"/>
                        <a:pt x="36122" y="141354"/>
                        <a:pt x="34416" y="141542"/>
                      </a:cubicBezTo>
                      <a:cubicBezTo>
                        <a:pt x="28551" y="142190"/>
                        <a:pt x="26548" y="139447"/>
                        <a:pt x="26714" y="133808"/>
                      </a:cubicBezTo>
                      <a:cubicBezTo>
                        <a:pt x="27077" y="121509"/>
                        <a:pt x="27496" y="121850"/>
                        <a:pt x="14511" y="121876"/>
                      </a:cubicBezTo>
                      <a:cubicBezTo>
                        <a:pt x="-697" y="121907"/>
                        <a:pt x="124" y="123091"/>
                        <a:pt x="126" y="107445"/>
                      </a:cubicBezTo>
                      <a:cubicBezTo>
                        <a:pt x="132" y="74919"/>
                        <a:pt x="315" y="42390"/>
                        <a:pt x="2" y="9867"/>
                      </a:cubicBezTo>
                      <a:cubicBezTo>
                        <a:pt x="-69" y="2551"/>
                        <a:pt x="2050" y="-94"/>
                        <a:pt x="9623" y="3"/>
                      </a:cubicBezTo>
                      <a:cubicBezTo>
                        <a:pt x="37956" y="365"/>
                        <a:pt x="66296" y="147"/>
                        <a:pt x="94634" y="146"/>
                      </a:cubicBezTo>
                      <a:close/>
                      <a:moveTo>
                        <a:pt x="94710" y="15343"/>
                      </a:moveTo>
                      <a:cubicBezTo>
                        <a:pt x="71050" y="15343"/>
                        <a:pt x="47388" y="15522"/>
                        <a:pt x="23732" y="15226"/>
                      </a:cubicBezTo>
                      <a:cubicBezTo>
                        <a:pt x="17272" y="15145"/>
                        <a:pt x="15124" y="17321"/>
                        <a:pt x="15196" y="23742"/>
                      </a:cubicBezTo>
                      <a:cubicBezTo>
                        <a:pt x="15461" y="47646"/>
                        <a:pt x="15281" y="71554"/>
                        <a:pt x="15283" y="95459"/>
                      </a:cubicBezTo>
                      <a:cubicBezTo>
                        <a:pt x="15283" y="102999"/>
                        <a:pt x="19108" y="106757"/>
                        <a:pt x="26756" y="106733"/>
                      </a:cubicBezTo>
                      <a:cubicBezTo>
                        <a:pt x="41044" y="106689"/>
                        <a:pt x="41179" y="106682"/>
                        <a:pt x="41895" y="121072"/>
                      </a:cubicBezTo>
                      <a:cubicBezTo>
                        <a:pt x="42112" y="125441"/>
                        <a:pt x="43466" y="127278"/>
                        <a:pt x="48076" y="126952"/>
                      </a:cubicBezTo>
                      <a:cubicBezTo>
                        <a:pt x="52975" y="126606"/>
                        <a:pt x="57933" y="127179"/>
                        <a:pt x="62849" y="126976"/>
                      </a:cubicBezTo>
                      <a:cubicBezTo>
                        <a:pt x="67082" y="126800"/>
                        <a:pt x="68687" y="128683"/>
                        <a:pt x="68528" y="132668"/>
                      </a:cubicBezTo>
                      <a:cubicBezTo>
                        <a:pt x="68449" y="134637"/>
                        <a:pt x="68693" y="136628"/>
                        <a:pt x="68500" y="138580"/>
                      </a:cubicBezTo>
                      <a:cubicBezTo>
                        <a:pt x="67901" y="144646"/>
                        <a:pt x="70455" y="146941"/>
                        <a:pt x="76594" y="146723"/>
                      </a:cubicBezTo>
                      <a:cubicBezTo>
                        <a:pt x="86931" y="146356"/>
                        <a:pt x="97292" y="146584"/>
                        <a:pt x="107642" y="146617"/>
                      </a:cubicBezTo>
                      <a:cubicBezTo>
                        <a:pt x="119651" y="146655"/>
                        <a:pt x="119868" y="146682"/>
                        <a:pt x="119981" y="134823"/>
                      </a:cubicBezTo>
                      <a:cubicBezTo>
                        <a:pt x="120034" y="129232"/>
                        <a:pt x="121834" y="126565"/>
                        <a:pt x="127732" y="127013"/>
                      </a:cubicBezTo>
                      <a:cubicBezTo>
                        <a:pt x="131896" y="127329"/>
                        <a:pt x="136115" y="126865"/>
                        <a:pt x="140294" y="127059"/>
                      </a:cubicBezTo>
                      <a:cubicBezTo>
                        <a:pt x="144566" y="127256"/>
                        <a:pt x="146452" y="125750"/>
                        <a:pt x="146733" y="121211"/>
                      </a:cubicBezTo>
                      <a:cubicBezTo>
                        <a:pt x="147628" y="106747"/>
                        <a:pt x="147782" y="106757"/>
                        <a:pt x="162523" y="106743"/>
                      </a:cubicBezTo>
                      <a:cubicBezTo>
                        <a:pt x="163016" y="106743"/>
                        <a:pt x="163516" y="106687"/>
                        <a:pt x="164000" y="106750"/>
                      </a:cubicBezTo>
                      <a:cubicBezTo>
                        <a:pt x="170905" y="107652"/>
                        <a:pt x="173562" y="105000"/>
                        <a:pt x="173448" y="97719"/>
                      </a:cubicBezTo>
                      <a:cubicBezTo>
                        <a:pt x="173067" y="73326"/>
                        <a:pt x="173073" y="48920"/>
                        <a:pt x="173412" y="24525"/>
                      </a:cubicBezTo>
                      <a:cubicBezTo>
                        <a:pt x="173510" y="17504"/>
                        <a:pt x="171393" y="15068"/>
                        <a:pt x="164208" y="15185"/>
                      </a:cubicBezTo>
                      <a:cubicBezTo>
                        <a:pt x="141047" y="15564"/>
                        <a:pt x="117876" y="15326"/>
                        <a:pt x="94709" y="1534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Freeform 81">
                  <a:extLst>
                    <a:ext uri="{FF2B5EF4-FFF2-40B4-BE49-F238E27FC236}">
                      <a16:creationId xmlns:a16="http://schemas.microsoft.com/office/drawing/2014/main" id="{7C9C3619-1088-1E75-A15A-A945A8A297B4}"/>
                    </a:ext>
                  </a:extLst>
                </p:cNvPr>
                <p:cNvSpPr/>
                <p:nvPr/>
              </p:nvSpPr>
              <p:spPr>
                <a:xfrm>
                  <a:off x="9295144" y="5678604"/>
                  <a:ext cx="45476" cy="92957"/>
                </a:xfrm>
                <a:custGeom>
                  <a:avLst/>
                  <a:gdLst>
                    <a:gd name="connsiteX0" fmla="*/ 6822 w 45476"/>
                    <a:gd name="connsiteY0" fmla="*/ 92957 h 92957"/>
                    <a:gd name="connsiteX1" fmla="*/ 19327 w 45476"/>
                    <a:gd name="connsiteY1" fmla="*/ 50890 h 92957"/>
                    <a:gd name="connsiteX2" fmla="*/ 0 w 45476"/>
                    <a:gd name="connsiteY2" fmla="*/ 50890 h 92957"/>
                    <a:gd name="connsiteX3" fmla="*/ 9573 w 45476"/>
                    <a:gd name="connsiteY3" fmla="*/ 0 h 92957"/>
                    <a:gd name="connsiteX4" fmla="*/ 38177 w 45476"/>
                    <a:gd name="connsiteY4" fmla="*/ 0 h 92957"/>
                    <a:gd name="connsiteX5" fmla="*/ 26149 w 45476"/>
                    <a:gd name="connsiteY5" fmla="*/ 37247 h 92957"/>
                    <a:gd name="connsiteX6" fmla="*/ 45476 w 45476"/>
                    <a:gd name="connsiteY6" fmla="*/ 37247 h 92957"/>
                    <a:gd name="connsiteX7" fmla="*/ 6822 w 45476"/>
                    <a:gd name="connsiteY7" fmla="*/ 92957 h 92957"/>
                    <a:gd name="connsiteX8" fmla="*/ 6822 w 45476"/>
                    <a:gd name="connsiteY8" fmla="*/ 92957 h 92957"/>
                    <a:gd name="connsiteX9" fmla="*/ 6822 w 45476"/>
                    <a:gd name="connsiteY9" fmla="*/ 92957 h 929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5476" h="92957">
                      <a:moveTo>
                        <a:pt x="6822" y="92957"/>
                      </a:moveTo>
                      <a:lnTo>
                        <a:pt x="19327" y="50890"/>
                      </a:lnTo>
                      <a:lnTo>
                        <a:pt x="0" y="50890"/>
                      </a:lnTo>
                      <a:lnTo>
                        <a:pt x="9573" y="0"/>
                      </a:lnTo>
                      <a:lnTo>
                        <a:pt x="38177" y="0"/>
                      </a:lnTo>
                      <a:lnTo>
                        <a:pt x="26149" y="37247"/>
                      </a:lnTo>
                      <a:lnTo>
                        <a:pt x="45476" y="37247"/>
                      </a:lnTo>
                      <a:lnTo>
                        <a:pt x="6822" y="92957"/>
                      </a:lnTo>
                      <a:lnTo>
                        <a:pt x="6822" y="92957"/>
                      </a:lnTo>
                      <a:lnTo>
                        <a:pt x="6822" y="9295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511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2B8A179-42B7-04E3-0DFF-772BBFBCC674}"/>
              </a:ext>
            </a:extLst>
          </p:cNvPr>
          <p:cNvSpPr txBox="1"/>
          <p:nvPr/>
        </p:nvSpPr>
        <p:spPr>
          <a:xfrm>
            <a:off x="8812396" y="3517742"/>
            <a:ext cx="2153154" cy="11651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Doug Kryzan </a:t>
            </a:r>
          </a:p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XL Marketing</a:t>
            </a:r>
          </a:p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CEO</a:t>
            </a:r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9764BB3-EEA4-3EFA-BB3F-1E2DFDF46D57}"/>
              </a:ext>
            </a:extLst>
          </p:cNvPr>
          <p:cNvSpPr/>
          <p:nvPr/>
        </p:nvSpPr>
        <p:spPr>
          <a:xfrm>
            <a:off x="11711993" y="6471403"/>
            <a:ext cx="216017" cy="2160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22415C"/>
                </a:solidFill>
              </a:rPr>
              <a:t>S</a:t>
            </a:r>
          </a:p>
        </p:txBody>
      </p:sp>
      <p:pic>
        <p:nvPicPr>
          <p:cNvPr id="18" name="Picture 17" descr="A qr code with dots&#10;&#10;Description automatically generated with low confidence">
            <a:extLst>
              <a:ext uri="{FF2B5EF4-FFF2-40B4-BE49-F238E27FC236}">
                <a16:creationId xmlns:a16="http://schemas.microsoft.com/office/drawing/2014/main" id="{2E62A94C-9B83-E100-F1DD-697FDC86E16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745" y="6312745"/>
            <a:ext cx="423508" cy="42350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1" name="Picture 20" descr="A person smiling for a picture&#10;&#10;Description automatically generated with low confidence">
            <a:extLst>
              <a:ext uri="{FF2B5EF4-FFF2-40B4-BE49-F238E27FC236}">
                <a16:creationId xmlns:a16="http://schemas.microsoft.com/office/drawing/2014/main" id="{40B3D7A6-16EC-3B84-C57B-6E2E85979D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38036" y="1903368"/>
            <a:ext cx="1515272" cy="1515272"/>
          </a:xfrm>
          <a:prstGeom prst="ellips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5365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127C5-14FA-71E7-5443-DBE21D47F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7261"/>
            <a:ext cx="8807196" cy="563364"/>
          </a:xfrm>
        </p:spPr>
        <p:txBody>
          <a:bodyPr>
            <a:normAutofit fontScale="90000"/>
          </a:bodyPr>
          <a:lstStyle/>
          <a:p>
            <a:r>
              <a:rPr lang="en-GB" b="1" dirty="0">
                <a:latin typeface="Century Gothic" panose="020B0502020202020204" pitchFamily="34" charset="0"/>
              </a:rPr>
              <a:t>Sound for Every Space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676913-88F5-432F-0C30-64DFB90C8E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41798" y="1404947"/>
            <a:ext cx="6089221" cy="833428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GB" sz="4000" b="1" dirty="0">
                <a:latin typeface="Century Gothic" panose="020B0502020202020204" pitchFamily="34" charset="0"/>
              </a:rPr>
              <a:t>Agenda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FFBD79-F0D1-D3A0-5471-34790A4261F9}"/>
              </a:ext>
            </a:extLst>
          </p:cNvPr>
          <p:cNvGrpSpPr/>
          <p:nvPr/>
        </p:nvGrpSpPr>
        <p:grpSpPr>
          <a:xfrm>
            <a:off x="4253202" y="1388561"/>
            <a:ext cx="988596" cy="988596"/>
            <a:chOff x="4224427" y="1388561"/>
            <a:chExt cx="988596" cy="98859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071BB98-35FF-9086-9DEE-163D9B8DECE8}"/>
                </a:ext>
              </a:extLst>
            </p:cNvPr>
            <p:cNvSpPr/>
            <p:nvPr/>
          </p:nvSpPr>
          <p:spPr>
            <a:xfrm>
              <a:off x="4224427" y="1388561"/>
              <a:ext cx="988596" cy="988596"/>
            </a:xfrm>
            <a:prstGeom prst="ellipse">
              <a:avLst/>
            </a:prstGeom>
            <a:solidFill>
              <a:srgbClr val="2341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A6E4C624-9515-C7C2-D4B5-F00E2A4F61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408365" y="1564848"/>
              <a:ext cx="578595" cy="578595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AD6171A-11E9-3188-1FDA-4BD3DB8A9154}"/>
              </a:ext>
            </a:extLst>
          </p:cNvPr>
          <p:cNvSpPr txBox="1"/>
          <p:nvPr/>
        </p:nvSpPr>
        <p:spPr>
          <a:xfrm>
            <a:off x="5734050" y="2234282"/>
            <a:ext cx="6089221" cy="385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1" indent="-342900">
              <a:lnSpc>
                <a:spcPct val="11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GB" sz="2000" dirty="0">
                <a:latin typeface="Century Gothic" panose="020B0502020202020204" pitchFamily="34" charset="0"/>
              </a:rPr>
              <a:t>Our Mission </a:t>
            </a:r>
          </a:p>
          <a:p>
            <a:pPr marL="342900" lvl="1" indent="-342900">
              <a:lnSpc>
                <a:spcPct val="11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GB" sz="2000" dirty="0">
                <a:latin typeface="Century Gothic" panose="020B0502020202020204" pitchFamily="34" charset="0"/>
              </a:rPr>
              <a:t>PowerCore™ Series Overview</a:t>
            </a:r>
          </a:p>
          <a:p>
            <a:pPr marL="342900" lvl="1" indent="-342900">
              <a:lnSpc>
                <a:spcPct val="11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GB" sz="2000" dirty="0">
                <a:latin typeface="Century Gothic" panose="020B0502020202020204" pitchFamily="34" charset="0"/>
              </a:rPr>
              <a:t>DPA-220 Product Introduction</a:t>
            </a:r>
          </a:p>
          <a:p>
            <a:pPr marL="342900" lvl="1" indent="-342900">
              <a:lnSpc>
                <a:spcPct val="11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GB" sz="2000" dirty="0">
                <a:latin typeface="Century Gothic" panose="020B0502020202020204" pitchFamily="34" charset="0"/>
              </a:rPr>
              <a:t>Use Cases and Market Opportunity</a:t>
            </a:r>
          </a:p>
          <a:p>
            <a:pPr marL="342900" lvl="1" indent="-342900">
              <a:lnSpc>
                <a:spcPct val="11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GB" sz="2000" dirty="0">
                <a:latin typeface="Century Gothic" panose="020B0502020202020204" pitchFamily="34" charset="0"/>
              </a:rPr>
              <a:t>New Sales Portal</a:t>
            </a:r>
          </a:p>
          <a:p>
            <a:pPr marL="342900" lvl="1" indent="-342900">
              <a:lnSpc>
                <a:spcPct val="11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GB" sz="2000" dirty="0" err="1">
                <a:latin typeface="Century Gothic" panose="020B0502020202020204" pitchFamily="34" charset="0"/>
              </a:rPr>
              <a:t>InfoComm</a:t>
            </a:r>
            <a:r>
              <a:rPr lang="en-GB" sz="2000" dirty="0">
                <a:latin typeface="Century Gothic" panose="020B0502020202020204" pitchFamily="34" charset="0"/>
              </a:rPr>
              <a:t> 2023</a:t>
            </a:r>
          </a:p>
          <a:p>
            <a:pPr marL="342900" lvl="1" indent="-342900">
              <a:lnSpc>
                <a:spcPct val="11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GB" sz="2000" dirty="0">
                <a:latin typeface="Century Gothic" panose="020B0502020202020204" pitchFamily="34" charset="0"/>
              </a:rPr>
              <a:t>Q &amp; A</a:t>
            </a:r>
          </a:p>
          <a:p>
            <a:pPr marL="342900" lvl="1" indent="-342900">
              <a:lnSpc>
                <a:spcPct val="11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GB" sz="2000" dirty="0">
                <a:latin typeface="Century Gothic" panose="020B0502020202020204" pitchFamily="34" charset="0"/>
              </a:rPr>
              <a:t>Next Steps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9AC09F-A99B-2D7A-C93D-4448847E0F38}"/>
              </a:ext>
            </a:extLst>
          </p:cNvPr>
          <p:cNvSpPr/>
          <p:nvPr/>
        </p:nvSpPr>
        <p:spPr>
          <a:xfrm>
            <a:off x="11711993" y="6471403"/>
            <a:ext cx="216017" cy="2160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22415C"/>
                </a:solidFill>
              </a:rPr>
              <a:t>S</a:t>
            </a:r>
          </a:p>
        </p:txBody>
      </p:sp>
      <p:pic>
        <p:nvPicPr>
          <p:cNvPr id="8" name="Picture 7" descr="A qr code with dots&#10;&#10;Description automatically generated with low confidence">
            <a:extLst>
              <a:ext uri="{FF2B5EF4-FFF2-40B4-BE49-F238E27FC236}">
                <a16:creationId xmlns:a16="http://schemas.microsoft.com/office/drawing/2014/main" id="{DE0E1908-C3F9-7AB7-8E8F-0339104650C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745" y="6312745"/>
            <a:ext cx="423508" cy="42350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968537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127C5-14FA-71E7-5443-DBE21D47F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354"/>
            <a:ext cx="8807196" cy="563364"/>
          </a:xfrm>
        </p:spPr>
        <p:txBody>
          <a:bodyPr>
            <a:normAutofit fontScale="90000"/>
          </a:bodyPr>
          <a:lstStyle/>
          <a:p>
            <a:r>
              <a:rPr lang="en-GB" b="1" dirty="0">
                <a:latin typeface="Century Gothic" panose="020B0502020202020204" pitchFamily="34" charset="0"/>
              </a:rPr>
              <a:t>Our Mission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676913-88F5-432F-0C30-64DFB90C8E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3023" y="1306975"/>
            <a:ext cx="6411418" cy="1151768"/>
          </a:xfrm>
        </p:spPr>
        <p:txBody>
          <a:bodyPr>
            <a:normAutofit/>
          </a:bodyPr>
          <a:lstStyle/>
          <a:p>
            <a:pPr marL="114300" indent="0">
              <a:lnSpc>
                <a:spcPct val="150000"/>
              </a:lnSpc>
              <a:spcBef>
                <a:spcPts val="1200"/>
              </a:spcBef>
              <a:buSzPct val="100000"/>
              <a:buNone/>
            </a:pPr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O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cs typeface="Arial" panose="020B0604020202020204" pitchFamily="34" charset="0"/>
              </a:rPr>
              <a:t>ur mission is to elevate every sound experience through our innovative and superior audio product solutions.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E93F204-5EA3-DD8C-D13B-49BFEAD1555A}"/>
              </a:ext>
            </a:extLst>
          </p:cNvPr>
          <p:cNvGrpSpPr/>
          <p:nvPr/>
        </p:nvGrpSpPr>
        <p:grpSpPr>
          <a:xfrm>
            <a:off x="4224427" y="1388561"/>
            <a:ext cx="988596" cy="988596"/>
            <a:chOff x="4154904" y="1602556"/>
            <a:chExt cx="988596" cy="988596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586C849-4147-9D29-6A7C-D2EBF43FB3BF}"/>
                </a:ext>
              </a:extLst>
            </p:cNvPr>
            <p:cNvSpPr/>
            <p:nvPr/>
          </p:nvSpPr>
          <p:spPr>
            <a:xfrm>
              <a:off x="4154904" y="1602556"/>
              <a:ext cx="988596" cy="988596"/>
            </a:xfrm>
            <a:prstGeom prst="ellipse">
              <a:avLst/>
            </a:prstGeom>
            <a:solidFill>
              <a:srgbClr val="2341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98B24914-15F0-CB05-0290-F35648BA54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353467" y="1836607"/>
              <a:ext cx="591470" cy="520494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2C90256-1822-A42A-14DC-59668100C521}"/>
              </a:ext>
            </a:extLst>
          </p:cNvPr>
          <p:cNvSpPr txBox="1"/>
          <p:nvPr/>
        </p:nvSpPr>
        <p:spPr>
          <a:xfrm>
            <a:off x="5213022" y="4397504"/>
            <a:ext cx="6363027" cy="1153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>
              <a:lnSpc>
                <a:spcPct val="150000"/>
              </a:lnSpc>
              <a:spcBef>
                <a:spcPts val="1200"/>
              </a:spcBef>
              <a:buSzPct val="100000"/>
              <a:buNone/>
            </a:pPr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We are committed to enabling our manufacturer reps and their resellers grow their business</a:t>
            </a:r>
            <a:r>
              <a:rPr lang="en-GB" sz="1600" dirty="0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by </a:t>
            </a:r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achieving excellence in performance, quality, reliability, and customer satisfaction.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4E1D3F-D7B4-84FD-CE9E-C75AD792F625}"/>
              </a:ext>
            </a:extLst>
          </p:cNvPr>
          <p:cNvSpPr txBox="1"/>
          <p:nvPr/>
        </p:nvSpPr>
        <p:spPr>
          <a:xfrm>
            <a:off x="5213022" y="2774421"/>
            <a:ext cx="6363027" cy="1153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>
              <a:lnSpc>
                <a:spcPct val="150000"/>
              </a:lnSpc>
              <a:spcBef>
                <a:spcPts val="1200"/>
              </a:spcBef>
              <a:buSzPct val="100000"/>
              <a:buNone/>
            </a:pPr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We are dedicated to pushing the boundaries of audio technology, providing reliable and high-quality audio products that elevate our customers sound experiences.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E4072E2-0B0C-716F-46F4-A904EC5B8505}"/>
              </a:ext>
            </a:extLst>
          </p:cNvPr>
          <p:cNvGrpSpPr/>
          <p:nvPr/>
        </p:nvGrpSpPr>
        <p:grpSpPr>
          <a:xfrm>
            <a:off x="4253202" y="2939346"/>
            <a:ext cx="988596" cy="988596"/>
            <a:chOff x="4253202" y="2939346"/>
            <a:chExt cx="988596" cy="988596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85AE181-ED3A-BEC6-7CCC-7F1FFA4F2139}"/>
                </a:ext>
              </a:extLst>
            </p:cNvPr>
            <p:cNvSpPr/>
            <p:nvPr/>
          </p:nvSpPr>
          <p:spPr>
            <a:xfrm>
              <a:off x="4253202" y="2939346"/>
              <a:ext cx="988596" cy="988596"/>
            </a:xfrm>
            <a:prstGeom prst="ellipse">
              <a:avLst/>
            </a:prstGeom>
            <a:solidFill>
              <a:srgbClr val="2341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B9D35883-03A6-1696-79D6-CDA746EBF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493886" y="3168713"/>
              <a:ext cx="520574" cy="520574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AF2D3BF-1884-7CEB-90A8-DA9027AF764D}"/>
              </a:ext>
            </a:extLst>
          </p:cNvPr>
          <p:cNvGrpSpPr/>
          <p:nvPr/>
        </p:nvGrpSpPr>
        <p:grpSpPr>
          <a:xfrm>
            <a:off x="4253202" y="4562429"/>
            <a:ext cx="988596" cy="988596"/>
            <a:chOff x="4253202" y="4562429"/>
            <a:chExt cx="988596" cy="988596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D8DDBFB-4F37-ECE1-7BF4-FFAC3FDA78D6}"/>
                </a:ext>
              </a:extLst>
            </p:cNvPr>
            <p:cNvSpPr/>
            <p:nvPr/>
          </p:nvSpPr>
          <p:spPr>
            <a:xfrm>
              <a:off x="4253202" y="4562429"/>
              <a:ext cx="988596" cy="988596"/>
            </a:xfrm>
            <a:prstGeom prst="ellipse">
              <a:avLst/>
            </a:prstGeom>
            <a:solidFill>
              <a:srgbClr val="2341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1587F9AE-DA3E-D8CA-2942-AF5967E5F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489172" y="4808732"/>
              <a:ext cx="516655" cy="495989"/>
            </a:xfrm>
            <a:prstGeom prst="rect">
              <a:avLst/>
            </a:prstGeom>
          </p:spPr>
        </p:pic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655B7C1E-C84F-C99A-8A5F-1B2D6E35C3B9}"/>
              </a:ext>
            </a:extLst>
          </p:cNvPr>
          <p:cNvSpPr/>
          <p:nvPr/>
        </p:nvSpPr>
        <p:spPr>
          <a:xfrm>
            <a:off x="11711993" y="6471403"/>
            <a:ext cx="216017" cy="2160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22415C"/>
                </a:solidFill>
              </a:rPr>
              <a:t>B</a:t>
            </a:r>
          </a:p>
        </p:txBody>
      </p:sp>
      <p:pic>
        <p:nvPicPr>
          <p:cNvPr id="12" name="Picture 11" descr="A qr code with dots&#10;&#10;Description automatically generated with low confidence">
            <a:extLst>
              <a:ext uri="{FF2B5EF4-FFF2-40B4-BE49-F238E27FC236}">
                <a16:creationId xmlns:a16="http://schemas.microsoft.com/office/drawing/2014/main" id="{C23CD2E9-D7E0-5272-B5D3-A92E22C1620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745" y="6312745"/>
            <a:ext cx="423508" cy="42350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798778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E9948-7B3C-8F6C-648A-B8CF855EA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876"/>
            <a:ext cx="8807196" cy="563364"/>
          </a:xfrm>
        </p:spPr>
        <p:txBody>
          <a:bodyPr>
            <a:normAutofit fontScale="90000"/>
          </a:bodyPr>
          <a:lstStyle/>
          <a:p>
            <a:r>
              <a:rPr lang="en-GB" b="1" dirty="0">
                <a:latin typeface="Century Gothic" panose="020B0502020202020204" pitchFamily="34" charset="0"/>
              </a:rPr>
              <a:t>New PowerCore™ Technology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AD6FD4A-CC57-45C1-90CF-3C04D09003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79192" y="1453745"/>
            <a:ext cx="5594327" cy="79937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b="1" i="1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Smart. Durable. Versatile.</a:t>
            </a:r>
            <a:endParaRPr lang="en-US" b="1" i="1" dirty="0">
              <a:latin typeface="Century Gothic" panose="020B0502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9A9A87-0633-DF58-A121-38FB6376081F}"/>
              </a:ext>
            </a:extLst>
          </p:cNvPr>
          <p:cNvSpPr txBox="1"/>
          <p:nvPr/>
        </p:nvSpPr>
        <p:spPr>
          <a:xfrm>
            <a:off x="1754088" y="2210210"/>
            <a:ext cx="6475512" cy="385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F132F"/>
                </a:solidFill>
                <a:latin typeface="Century Gothic" panose="020B0502020202020204" pitchFamily="34" charset="0"/>
              </a:rPr>
              <a:t>Sets new standard for performance, size,  durability and features </a:t>
            </a:r>
          </a:p>
          <a:p>
            <a:pPr marL="285750" indent="-285750"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F132F"/>
                </a:solidFill>
                <a:latin typeface="Century Gothic" panose="020B0502020202020204" pitchFamily="34" charset="0"/>
              </a:rPr>
              <a:t>Embedded Linux platform running on advanced dual-core ARM processors</a:t>
            </a:r>
          </a:p>
          <a:p>
            <a:pPr marL="285750" indent="-285750"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F132F"/>
                </a:solidFill>
                <a:latin typeface="Century Gothic" panose="020B0502020202020204" pitchFamily="34" charset="0"/>
              </a:rPr>
              <a:t>Wide range of input power supply options to include DC and AC input voltages, and latest generation PoE supporting up to 90W</a:t>
            </a:r>
            <a:endParaRPr lang="en-US" sz="1200" dirty="0">
              <a:solidFill>
                <a:srgbClr val="0F132F"/>
              </a:solidFill>
              <a:effectLst/>
              <a:latin typeface="Century Gothic" panose="020B0502020202020204" pitchFamily="34" charset="0"/>
            </a:endParaRPr>
          </a:p>
          <a:p>
            <a:pPr marL="285750" indent="-285750"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F132F"/>
                </a:solidFill>
                <a:latin typeface="Century Gothic" panose="020B0502020202020204" pitchFamily="34" charset="0"/>
              </a:rPr>
              <a:t>Uncompromising focus on design- longer life, more reliable components, updated technology blocks, improved design architectures</a:t>
            </a:r>
          </a:p>
          <a:p>
            <a:pPr marL="285750" indent="-285750"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F132F"/>
                </a:solidFill>
                <a:latin typeface="Century Gothic" panose="020B0502020202020204" pitchFamily="34" charset="0"/>
              </a:rPr>
              <a:t>Advanced network and audio protocol support (Dante Embedded Platform, AES67, USB, Bluetooth) and advanced Digital Signal Processing</a:t>
            </a:r>
          </a:p>
          <a:p>
            <a:pPr marL="285750" indent="-285750"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F132F"/>
                </a:solidFill>
                <a:latin typeface="Century Gothic" panose="020B0502020202020204" pitchFamily="34" charset="0"/>
              </a:rPr>
              <a:t>API support for custom integrations and integrated webserver for ease of use during deployment</a:t>
            </a:r>
          </a:p>
          <a:p>
            <a:pPr marL="285750" indent="-285750"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F132F"/>
                </a:solidFill>
                <a:effectLst/>
                <a:latin typeface="Century Gothic" panose="020B0502020202020204" pitchFamily="34" charset="0"/>
              </a:rPr>
              <a:t>Innovative “Integrator-friendly” features from real-time system/load monitoring/reporting, plenum rating, Over-the-Air (OTA) updates, and more</a:t>
            </a:r>
          </a:p>
          <a:p>
            <a:pPr marL="285750" indent="-285750"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F132F"/>
                </a:solidFill>
                <a:latin typeface="Century Gothic" panose="020B0502020202020204" pitchFamily="34" charset="0"/>
              </a:rPr>
              <a:t>Rugged, Compact Design and innovative installation accessories allow products to be installed faster, in more places, with less call-backs</a:t>
            </a:r>
          </a:p>
          <a:p>
            <a:pPr marL="285750" indent="-285750"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latin typeface="Century Gothic" panose="020B0502020202020204" pitchFamily="34" charset="0"/>
              </a:rPr>
              <a:t>2-year replacement and 5-year parts &amp; labor warranty</a:t>
            </a:r>
          </a:p>
          <a:p>
            <a:pPr marL="285750" indent="-285750"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F132F"/>
                </a:solidFill>
                <a:latin typeface="Century Gothic" panose="020B0502020202020204" pitchFamily="34" charset="0"/>
              </a:rPr>
              <a:t>Made in the U.S.A.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2C326DD-6A4E-4C0F-86E3-EC9477D69EA0}"/>
              </a:ext>
            </a:extLst>
          </p:cNvPr>
          <p:cNvSpPr/>
          <p:nvPr/>
        </p:nvSpPr>
        <p:spPr>
          <a:xfrm>
            <a:off x="577967" y="1359132"/>
            <a:ext cx="988596" cy="988596"/>
          </a:xfrm>
          <a:prstGeom prst="ellipse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EE62527-7A81-98C8-76AF-8BD9D0BF28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5492" y="1577830"/>
            <a:ext cx="600235" cy="52820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9FD43153-8526-F571-4FB7-2A949C811C86}"/>
              </a:ext>
            </a:extLst>
          </p:cNvPr>
          <p:cNvSpPr/>
          <p:nvPr/>
        </p:nvSpPr>
        <p:spPr>
          <a:xfrm>
            <a:off x="11711993" y="6471403"/>
            <a:ext cx="216017" cy="2160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22415C"/>
                </a:solidFill>
              </a:rPr>
              <a:t>C</a:t>
            </a:r>
          </a:p>
        </p:txBody>
      </p:sp>
      <p:pic>
        <p:nvPicPr>
          <p:cNvPr id="7" name="Picture 6" descr="A qr code with dots&#10;&#10;Description automatically generated with low confidence">
            <a:extLst>
              <a:ext uri="{FF2B5EF4-FFF2-40B4-BE49-F238E27FC236}">
                <a16:creationId xmlns:a16="http://schemas.microsoft.com/office/drawing/2014/main" id="{2A961B1E-D0FB-F6E7-847B-92077A5DA49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745" y="6312745"/>
            <a:ext cx="423508" cy="42350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81634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EE70A34-F9B1-FCB6-D0E5-6F3A5A727D2A}"/>
              </a:ext>
            </a:extLst>
          </p:cNvPr>
          <p:cNvSpPr/>
          <p:nvPr/>
        </p:nvSpPr>
        <p:spPr>
          <a:xfrm>
            <a:off x="0" y="1565617"/>
            <a:ext cx="5485194" cy="30175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AE9948-7B3C-8F6C-648A-B8CF855EA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690" y="321640"/>
            <a:ext cx="5049253" cy="1078664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>
                <a:solidFill>
                  <a:srgbClr val="23415C"/>
                </a:solidFill>
                <a:latin typeface="Century Gothic" panose="020B0502020202020204" pitchFamily="34" charset="0"/>
              </a:rPr>
              <a:t>New PowerCore™</a:t>
            </a:r>
            <a:br>
              <a:rPr lang="en-GB" sz="3200" b="1" dirty="0">
                <a:solidFill>
                  <a:srgbClr val="23415C"/>
                </a:solidFill>
                <a:latin typeface="Century Gothic" panose="020B0502020202020204" pitchFamily="34" charset="0"/>
              </a:rPr>
            </a:br>
            <a:r>
              <a:rPr lang="en-GB" sz="3200" b="1" dirty="0">
                <a:solidFill>
                  <a:srgbClr val="23415C"/>
                </a:solidFill>
                <a:latin typeface="Century Gothic" panose="020B0502020202020204" pitchFamily="34" charset="0"/>
              </a:rPr>
              <a:t>DPA-220 Audio Amplifier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A9DB55-D551-AD8E-A866-2EADA90530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39" y="1714406"/>
            <a:ext cx="3519154" cy="2719943"/>
          </a:xfrm>
          <a:prstGeom prst="rect">
            <a:avLst/>
          </a:prstGeom>
        </p:spPr>
      </p:pic>
      <p:grpSp>
        <p:nvGrpSpPr>
          <p:cNvPr id="7" name="Graphic 10">
            <a:extLst>
              <a:ext uri="{FF2B5EF4-FFF2-40B4-BE49-F238E27FC236}">
                <a16:creationId xmlns:a16="http://schemas.microsoft.com/office/drawing/2014/main" id="{E1AFA3DF-E3E1-6132-B14B-636AD9207D3B}"/>
              </a:ext>
            </a:extLst>
          </p:cNvPr>
          <p:cNvGrpSpPr/>
          <p:nvPr/>
        </p:nvGrpSpPr>
        <p:grpSpPr>
          <a:xfrm>
            <a:off x="3054992" y="5149111"/>
            <a:ext cx="456052" cy="456052"/>
            <a:chOff x="3054992" y="5149111"/>
            <a:chExt cx="456052" cy="45605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5F0AB8A-A287-85D1-84B2-EE25ABFFC235}"/>
                </a:ext>
              </a:extLst>
            </p:cNvPr>
            <p:cNvSpPr/>
            <p:nvPr/>
          </p:nvSpPr>
          <p:spPr>
            <a:xfrm>
              <a:off x="3054992" y="5149111"/>
              <a:ext cx="456052" cy="456052"/>
            </a:xfrm>
            <a:custGeom>
              <a:avLst/>
              <a:gdLst>
                <a:gd name="connsiteX0" fmla="*/ 456053 w 456052"/>
                <a:gd name="connsiteY0" fmla="*/ 228026 h 456052"/>
                <a:gd name="connsiteX1" fmla="*/ 228026 w 456052"/>
                <a:gd name="connsiteY1" fmla="*/ 456053 h 456052"/>
                <a:gd name="connsiteX2" fmla="*/ 0 w 456052"/>
                <a:gd name="connsiteY2" fmla="*/ 228026 h 456052"/>
                <a:gd name="connsiteX3" fmla="*/ 228026 w 456052"/>
                <a:gd name="connsiteY3" fmla="*/ 0 h 456052"/>
                <a:gd name="connsiteX4" fmla="*/ 456053 w 456052"/>
                <a:gd name="connsiteY4" fmla="*/ 228026 h 456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6052" h="456052">
                  <a:moveTo>
                    <a:pt x="456053" y="228026"/>
                  </a:moveTo>
                  <a:cubicBezTo>
                    <a:pt x="456053" y="353962"/>
                    <a:pt x="353962" y="456053"/>
                    <a:pt x="228026" y="456053"/>
                  </a:cubicBezTo>
                  <a:cubicBezTo>
                    <a:pt x="102091" y="456053"/>
                    <a:pt x="0" y="353962"/>
                    <a:pt x="0" y="228026"/>
                  </a:cubicBezTo>
                  <a:cubicBezTo>
                    <a:pt x="0" y="102091"/>
                    <a:pt x="102091" y="0"/>
                    <a:pt x="228026" y="0"/>
                  </a:cubicBezTo>
                  <a:cubicBezTo>
                    <a:pt x="353962" y="0"/>
                    <a:pt x="456053" y="102091"/>
                    <a:pt x="456053" y="228026"/>
                  </a:cubicBezTo>
                  <a:close/>
                </a:path>
              </a:pathLst>
            </a:custGeom>
            <a:solidFill>
              <a:srgbClr val="26445D"/>
            </a:solidFill>
            <a:ln w="511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aphic 10">
              <a:extLst>
                <a:ext uri="{FF2B5EF4-FFF2-40B4-BE49-F238E27FC236}">
                  <a16:creationId xmlns:a16="http://schemas.microsoft.com/office/drawing/2014/main" id="{FD46EF2E-F2F6-0A3F-1F42-D148448A0B1C}"/>
                </a:ext>
              </a:extLst>
            </p:cNvPr>
            <p:cNvGrpSpPr/>
            <p:nvPr/>
          </p:nvGrpSpPr>
          <p:grpSpPr>
            <a:xfrm>
              <a:off x="3142631" y="5236391"/>
              <a:ext cx="280386" cy="280493"/>
              <a:chOff x="3142631" y="5236391"/>
              <a:chExt cx="280386" cy="280493"/>
            </a:xfrm>
            <a:solidFill>
              <a:srgbClr val="FFFFFF"/>
            </a:solidFill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6992B6D4-7A2B-9B98-D775-A571D9A971A9}"/>
                  </a:ext>
                </a:extLst>
              </p:cNvPr>
              <p:cNvSpPr/>
              <p:nvPr/>
            </p:nvSpPr>
            <p:spPr>
              <a:xfrm>
                <a:off x="3142631" y="5236391"/>
                <a:ext cx="280386" cy="280493"/>
              </a:xfrm>
              <a:custGeom>
                <a:avLst/>
                <a:gdLst>
                  <a:gd name="connsiteX0" fmla="*/ 14708 w 280386"/>
                  <a:gd name="connsiteY0" fmla="*/ 280493 h 280493"/>
                  <a:gd name="connsiteX1" fmla="*/ 0 w 280386"/>
                  <a:gd name="connsiteY1" fmla="*/ 265784 h 280493"/>
                  <a:gd name="connsiteX2" fmla="*/ 0 w 280386"/>
                  <a:gd name="connsiteY2" fmla="*/ 3884 h 280493"/>
                  <a:gd name="connsiteX3" fmla="*/ 3907 w 280386"/>
                  <a:gd name="connsiteY3" fmla="*/ 0 h 280493"/>
                  <a:gd name="connsiteX4" fmla="*/ 11942 w 280386"/>
                  <a:gd name="connsiteY4" fmla="*/ 0 h 280493"/>
                  <a:gd name="connsiteX5" fmla="*/ 15849 w 280386"/>
                  <a:gd name="connsiteY5" fmla="*/ 3884 h 280493"/>
                  <a:gd name="connsiteX6" fmla="*/ 15849 w 280386"/>
                  <a:gd name="connsiteY6" fmla="*/ 253868 h 280493"/>
                  <a:gd name="connsiteX7" fmla="*/ 26675 w 280386"/>
                  <a:gd name="connsiteY7" fmla="*/ 264693 h 280493"/>
                  <a:gd name="connsiteX8" fmla="*/ 276474 w 280386"/>
                  <a:gd name="connsiteY8" fmla="*/ 264693 h 280493"/>
                  <a:gd name="connsiteX9" fmla="*/ 280386 w 280386"/>
                  <a:gd name="connsiteY9" fmla="*/ 268577 h 280493"/>
                  <a:gd name="connsiteX10" fmla="*/ 280386 w 280386"/>
                  <a:gd name="connsiteY10" fmla="*/ 276609 h 280493"/>
                  <a:gd name="connsiteX11" fmla="*/ 276474 w 280386"/>
                  <a:gd name="connsiteY11" fmla="*/ 280493 h 280493"/>
                  <a:gd name="connsiteX12" fmla="*/ 14708 w 280386"/>
                  <a:gd name="connsiteY12" fmla="*/ 280493 h 280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0386" h="280493">
                    <a:moveTo>
                      <a:pt x="14708" y="280493"/>
                    </a:moveTo>
                    <a:cubicBezTo>
                      <a:pt x="6582" y="280493"/>
                      <a:pt x="0" y="273908"/>
                      <a:pt x="0" y="265784"/>
                    </a:cubicBezTo>
                    <a:lnTo>
                      <a:pt x="0" y="3884"/>
                    </a:lnTo>
                    <a:cubicBezTo>
                      <a:pt x="0" y="1744"/>
                      <a:pt x="1744" y="0"/>
                      <a:pt x="3907" y="0"/>
                    </a:cubicBezTo>
                    <a:lnTo>
                      <a:pt x="11942" y="0"/>
                    </a:lnTo>
                    <a:cubicBezTo>
                      <a:pt x="14105" y="0"/>
                      <a:pt x="15849" y="1744"/>
                      <a:pt x="15849" y="3884"/>
                    </a:cubicBezTo>
                    <a:lnTo>
                      <a:pt x="15849" y="253868"/>
                    </a:lnTo>
                    <a:cubicBezTo>
                      <a:pt x="15849" y="259846"/>
                      <a:pt x="20697" y="264693"/>
                      <a:pt x="26675" y="264693"/>
                    </a:cubicBezTo>
                    <a:lnTo>
                      <a:pt x="276474" y="264693"/>
                    </a:lnTo>
                    <a:cubicBezTo>
                      <a:pt x="278642" y="264693"/>
                      <a:pt x="280386" y="266437"/>
                      <a:pt x="280386" y="268577"/>
                    </a:cubicBezTo>
                    <a:lnTo>
                      <a:pt x="280386" y="276609"/>
                    </a:lnTo>
                    <a:cubicBezTo>
                      <a:pt x="280386" y="278749"/>
                      <a:pt x="278642" y="280493"/>
                      <a:pt x="276474" y="280493"/>
                    </a:cubicBezTo>
                    <a:lnTo>
                      <a:pt x="14708" y="280493"/>
                    </a:lnTo>
                    <a:close/>
                  </a:path>
                </a:pathLst>
              </a:custGeom>
              <a:solidFill>
                <a:srgbClr val="FFFFFF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D47E0911-C272-912E-ED84-5A9508DEF24F}"/>
                  </a:ext>
                </a:extLst>
              </p:cNvPr>
              <p:cNvSpPr/>
              <p:nvPr/>
            </p:nvSpPr>
            <p:spPr>
              <a:xfrm>
                <a:off x="3335883" y="5341839"/>
                <a:ext cx="87134" cy="120319"/>
              </a:xfrm>
              <a:custGeom>
                <a:avLst/>
                <a:gdLst>
                  <a:gd name="connsiteX0" fmla="*/ 8244 w 87134"/>
                  <a:gd name="connsiteY0" fmla="*/ 85333 h 120319"/>
                  <a:gd name="connsiteX1" fmla="*/ 38724 w 87134"/>
                  <a:gd name="connsiteY1" fmla="*/ 85333 h 120319"/>
                  <a:gd name="connsiteX2" fmla="*/ 78977 w 87134"/>
                  <a:gd name="connsiteY2" fmla="*/ 119147 h 120319"/>
                  <a:gd name="connsiteX3" fmla="*/ 87134 w 87134"/>
                  <a:gd name="connsiteY3" fmla="*/ 115347 h 120319"/>
                  <a:gd name="connsiteX4" fmla="*/ 87134 w 87134"/>
                  <a:gd name="connsiteY4" fmla="*/ 4973 h 120319"/>
                  <a:gd name="connsiteX5" fmla="*/ 78977 w 87134"/>
                  <a:gd name="connsiteY5" fmla="*/ 1172 h 120319"/>
                  <a:gd name="connsiteX6" fmla="*/ 38724 w 87134"/>
                  <a:gd name="connsiteY6" fmla="*/ 34986 h 120319"/>
                  <a:gd name="connsiteX7" fmla="*/ 8244 w 87134"/>
                  <a:gd name="connsiteY7" fmla="*/ 34986 h 120319"/>
                  <a:gd name="connsiteX8" fmla="*/ 0 w 87134"/>
                  <a:gd name="connsiteY8" fmla="*/ 43233 h 120319"/>
                  <a:gd name="connsiteX9" fmla="*/ 0 w 87134"/>
                  <a:gd name="connsiteY9" fmla="*/ 77087 h 120319"/>
                  <a:gd name="connsiteX10" fmla="*/ 8244 w 87134"/>
                  <a:gd name="connsiteY10" fmla="*/ 85334 h 120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7134" h="120319">
                    <a:moveTo>
                      <a:pt x="8244" y="85333"/>
                    </a:moveTo>
                    <a:lnTo>
                      <a:pt x="38724" y="85333"/>
                    </a:lnTo>
                    <a:lnTo>
                      <a:pt x="78977" y="119147"/>
                    </a:lnTo>
                    <a:cubicBezTo>
                      <a:pt x="82204" y="121860"/>
                      <a:pt x="87134" y="119564"/>
                      <a:pt x="87134" y="115347"/>
                    </a:cubicBezTo>
                    <a:lnTo>
                      <a:pt x="87134" y="4973"/>
                    </a:lnTo>
                    <a:cubicBezTo>
                      <a:pt x="87134" y="756"/>
                      <a:pt x="82204" y="-1540"/>
                      <a:pt x="78977" y="1172"/>
                    </a:cubicBezTo>
                    <a:lnTo>
                      <a:pt x="38724" y="34986"/>
                    </a:lnTo>
                    <a:lnTo>
                      <a:pt x="8244" y="34986"/>
                    </a:lnTo>
                    <a:cubicBezTo>
                      <a:pt x="3692" y="34986"/>
                      <a:pt x="0" y="38679"/>
                      <a:pt x="0" y="43233"/>
                    </a:cubicBezTo>
                    <a:lnTo>
                      <a:pt x="0" y="77087"/>
                    </a:lnTo>
                    <a:cubicBezTo>
                      <a:pt x="0" y="81641"/>
                      <a:pt x="3692" y="85334"/>
                      <a:pt x="8244" y="853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C21766E3-C27C-FC27-31F1-A7003B2649E1}"/>
                  </a:ext>
                </a:extLst>
              </p:cNvPr>
              <p:cNvSpPr/>
              <p:nvPr/>
            </p:nvSpPr>
            <p:spPr>
              <a:xfrm>
                <a:off x="3167823" y="5344020"/>
                <a:ext cx="158660" cy="115957"/>
              </a:xfrm>
              <a:custGeom>
                <a:avLst/>
                <a:gdLst>
                  <a:gd name="connsiteX0" fmla="*/ 135120 w 158660"/>
                  <a:gd name="connsiteY0" fmla="*/ 53101 h 115957"/>
                  <a:gd name="connsiteX1" fmla="*/ 127224 w 158660"/>
                  <a:gd name="connsiteY1" fmla="*/ 61579 h 115957"/>
                  <a:gd name="connsiteX2" fmla="*/ 119875 w 158660"/>
                  <a:gd name="connsiteY2" fmla="*/ 69660 h 115957"/>
                  <a:gd name="connsiteX3" fmla="*/ 112434 w 158660"/>
                  <a:gd name="connsiteY3" fmla="*/ 44074 h 115957"/>
                  <a:gd name="connsiteX4" fmla="*/ 108680 w 158660"/>
                  <a:gd name="connsiteY4" fmla="*/ 31205 h 115957"/>
                  <a:gd name="connsiteX5" fmla="*/ 101331 w 158660"/>
                  <a:gd name="connsiteY5" fmla="*/ 23886 h 115957"/>
                  <a:gd name="connsiteX6" fmla="*/ 95235 w 158660"/>
                  <a:gd name="connsiteY6" fmla="*/ 30322 h 115957"/>
                  <a:gd name="connsiteX7" fmla="*/ 91328 w 158660"/>
                  <a:gd name="connsiteY7" fmla="*/ 40629 h 115957"/>
                  <a:gd name="connsiteX8" fmla="*/ 73643 w 158660"/>
                  <a:gd name="connsiteY8" fmla="*/ 87408 h 115957"/>
                  <a:gd name="connsiteX9" fmla="*/ 68795 w 158660"/>
                  <a:gd name="connsiteY9" fmla="*/ 61487 h 115957"/>
                  <a:gd name="connsiteX10" fmla="*/ 61477 w 158660"/>
                  <a:gd name="connsiteY10" fmla="*/ 22453 h 115957"/>
                  <a:gd name="connsiteX11" fmla="*/ 58945 w 158660"/>
                  <a:gd name="connsiteY11" fmla="*/ 8944 h 115957"/>
                  <a:gd name="connsiteX12" fmla="*/ 54583 w 158660"/>
                  <a:gd name="connsiteY12" fmla="*/ 588 h 115957"/>
                  <a:gd name="connsiteX13" fmla="*/ 45163 w 158660"/>
                  <a:gd name="connsiteY13" fmla="*/ 8059 h 115957"/>
                  <a:gd name="connsiteX14" fmla="*/ 39732 w 158660"/>
                  <a:gd name="connsiteY14" fmla="*/ 24374 h 115957"/>
                  <a:gd name="connsiteX15" fmla="*/ 30588 w 158660"/>
                  <a:gd name="connsiteY15" fmla="*/ 51820 h 115957"/>
                  <a:gd name="connsiteX16" fmla="*/ 0 w 158660"/>
                  <a:gd name="connsiteY16" fmla="*/ 51942 h 115957"/>
                  <a:gd name="connsiteX17" fmla="*/ 0 w 158660"/>
                  <a:gd name="connsiteY17" fmla="*/ 64141 h 115957"/>
                  <a:gd name="connsiteX18" fmla="*/ 21193 w 158660"/>
                  <a:gd name="connsiteY18" fmla="*/ 64141 h 115957"/>
                  <a:gd name="connsiteX19" fmla="*/ 34643 w 158660"/>
                  <a:gd name="connsiteY19" fmla="*/ 64141 h 115957"/>
                  <a:gd name="connsiteX20" fmla="*/ 41931 w 158660"/>
                  <a:gd name="connsiteY20" fmla="*/ 56303 h 115957"/>
                  <a:gd name="connsiteX21" fmla="*/ 50528 w 158660"/>
                  <a:gd name="connsiteY21" fmla="*/ 30474 h 115957"/>
                  <a:gd name="connsiteX22" fmla="*/ 56291 w 158660"/>
                  <a:gd name="connsiteY22" fmla="*/ 61244 h 115957"/>
                  <a:gd name="connsiteX23" fmla="*/ 64008 w 158660"/>
                  <a:gd name="connsiteY23" fmla="*/ 102412 h 115957"/>
                  <a:gd name="connsiteX24" fmla="*/ 65624 w 158660"/>
                  <a:gd name="connsiteY24" fmla="*/ 110951 h 115957"/>
                  <a:gd name="connsiteX25" fmla="*/ 66596 w 158660"/>
                  <a:gd name="connsiteY25" fmla="*/ 113311 h 115957"/>
                  <a:gd name="connsiteX26" fmla="*/ 75075 w 158660"/>
                  <a:gd name="connsiteY26" fmla="*/ 114885 h 115957"/>
                  <a:gd name="connsiteX27" fmla="*/ 77852 w 158660"/>
                  <a:gd name="connsiteY27" fmla="*/ 110677 h 115957"/>
                  <a:gd name="connsiteX28" fmla="*/ 101116 w 158660"/>
                  <a:gd name="connsiteY28" fmla="*/ 49168 h 115957"/>
                  <a:gd name="connsiteX29" fmla="*/ 105264 w 158660"/>
                  <a:gd name="connsiteY29" fmla="*/ 63439 h 115957"/>
                  <a:gd name="connsiteX30" fmla="*/ 110357 w 158660"/>
                  <a:gd name="connsiteY30" fmla="*/ 80852 h 115957"/>
                  <a:gd name="connsiteX31" fmla="*/ 111789 w 158660"/>
                  <a:gd name="connsiteY31" fmla="*/ 84999 h 115957"/>
                  <a:gd name="connsiteX32" fmla="*/ 113078 w 158660"/>
                  <a:gd name="connsiteY32" fmla="*/ 86495 h 115957"/>
                  <a:gd name="connsiteX33" fmla="*/ 121670 w 158660"/>
                  <a:gd name="connsiteY33" fmla="*/ 85731 h 115957"/>
                  <a:gd name="connsiteX34" fmla="*/ 141277 w 158660"/>
                  <a:gd name="connsiteY34" fmla="*/ 64141 h 115957"/>
                  <a:gd name="connsiteX35" fmla="*/ 158660 w 158660"/>
                  <a:gd name="connsiteY35" fmla="*/ 64141 h 115957"/>
                  <a:gd name="connsiteX36" fmla="*/ 158660 w 158660"/>
                  <a:gd name="connsiteY36" fmla="*/ 51942 h 115957"/>
                  <a:gd name="connsiteX37" fmla="*/ 147317 w 158660"/>
                  <a:gd name="connsiteY37" fmla="*/ 51942 h 115957"/>
                  <a:gd name="connsiteX38" fmla="*/ 135120 w 158660"/>
                  <a:gd name="connsiteY38" fmla="*/ 53101 h 115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58660" h="115957">
                    <a:moveTo>
                      <a:pt x="135120" y="53101"/>
                    </a:moveTo>
                    <a:cubicBezTo>
                      <a:pt x="132215" y="55664"/>
                      <a:pt x="129571" y="58503"/>
                      <a:pt x="127224" y="61579"/>
                    </a:cubicBezTo>
                    <a:lnTo>
                      <a:pt x="119875" y="69660"/>
                    </a:lnTo>
                    <a:lnTo>
                      <a:pt x="112434" y="44074"/>
                    </a:lnTo>
                    <a:lnTo>
                      <a:pt x="108680" y="31205"/>
                    </a:lnTo>
                    <a:cubicBezTo>
                      <a:pt x="107616" y="27546"/>
                      <a:pt x="106179" y="23399"/>
                      <a:pt x="101331" y="23886"/>
                    </a:cubicBezTo>
                    <a:cubicBezTo>
                      <a:pt x="97521" y="24222"/>
                      <a:pt x="96360" y="27272"/>
                      <a:pt x="95235" y="30322"/>
                    </a:cubicBezTo>
                    <a:lnTo>
                      <a:pt x="91328" y="40629"/>
                    </a:lnTo>
                    <a:lnTo>
                      <a:pt x="73643" y="87408"/>
                    </a:lnTo>
                    <a:lnTo>
                      <a:pt x="68795" y="61487"/>
                    </a:lnTo>
                    <a:lnTo>
                      <a:pt x="61477" y="22453"/>
                    </a:lnTo>
                    <a:lnTo>
                      <a:pt x="58945" y="8944"/>
                    </a:lnTo>
                    <a:cubicBezTo>
                      <a:pt x="58337" y="5742"/>
                      <a:pt x="58122" y="2082"/>
                      <a:pt x="54583" y="588"/>
                    </a:cubicBezTo>
                    <a:cubicBezTo>
                      <a:pt x="48727" y="-1852"/>
                      <a:pt x="46564" y="3821"/>
                      <a:pt x="45163" y="8059"/>
                    </a:cubicBezTo>
                    <a:lnTo>
                      <a:pt x="39732" y="24374"/>
                    </a:lnTo>
                    <a:lnTo>
                      <a:pt x="30588" y="51820"/>
                    </a:lnTo>
                    <a:lnTo>
                      <a:pt x="0" y="51942"/>
                    </a:lnTo>
                    <a:lnTo>
                      <a:pt x="0" y="64141"/>
                    </a:lnTo>
                    <a:lnTo>
                      <a:pt x="21193" y="64141"/>
                    </a:lnTo>
                    <a:cubicBezTo>
                      <a:pt x="25642" y="64141"/>
                      <a:pt x="30158" y="64354"/>
                      <a:pt x="34643" y="64141"/>
                    </a:cubicBezTo>
                    <a:cubicBezTo>
                      <a:pt x="39583" y="63897"/>
                      <a:pt x="40616" y="60146"/>
                      <a:pt x="41931" y="56303"/>
                    </a:cubicBezTo>
                    <a:lnTo>
                      <a:pt x="50528" y="30474"/>
                    </a:lnTo>
                    <a:lnTo>
                      <a:pt x="56291" y="61244"/>
                    </a:lnTo>
                    <a:lnTo>
                      <a:pt x="64008" y="102412"/>
                    </a:lnTo>
                    <a:cubicBezTo>
                      <a:pt x="64556" y="105218"/>
                      <a:pt x="64924" y="108146"/>
                      <a:pt x="65624" y="110951"/>
                    </a:cubicBezTo>
                    <a:cubicBezTo>
                      <a:pt x="65778" y="111798"/>
                      <a:pt x="66110" y="112601"/>
                      <a:pt x="66596" y="113311"/>
                    </a:cubicBezTo>
                    <a:cubicBezTo>
                      <a:pt x="68504" y="116087"/>
                      <a:pt x="72298" y="116792"/>
                      <a:pt x="75075" y="114885"/>
                    </a:cubicBezTo>
                    <a:cubicBezTo>
                      <a:pt x="76431" y="113817"/>
                      <a:pt x="77402" y="112341"/>
                      <a:pt x="77852" y="110677"/>
                    </a:cubicBezTo>
                    <a:cubicBezTo>
                      <a:pt x="85871" y="90245"/>
                      <a:pt x="93343" y="69691"/>
                      <a:pt x="101116" y="49168"/>
                    </a:cubicBezTo>
                    <a:lnTo>
                      <a:pt x="105264" y="63439"/>
                    </a:lnTo>
                    <a:lnTo>
                      <a:pt x="110357" y="80852"/>
                    </a:lnTo>
                    <a:cubicBezTo>
                      <a:pt x="110649" y="82293"/>
                      <a:pt x="111130" y="83688"/>
                      <a:pt x="111789" y="84999"/>
                    </a:cubicBezTo>
                    <a:cubicBezTo>
                      <a:pt x="112137" y="85565"/>
                      <a:pt x="112572" y="86069"/>
                      <a:pt x="113078" y="86495"/>
                    </a:cubicBezTo>
                    <a:cubicBezTo>
                      <a:pt x="115666" y="88657"/>
                      <a:pt x="119512" y="88315"/>
                      <a:pt x="121670" y="85731"/>
                    </a:cubicBezTo>
                    <a:cubicBezTo>
                      <a:pt x="128564" y="78931"/>
                      <a:pt x="134782" y="71307"/>
                      <a:pt x="141277" y="64141"/>
                    </a:cubicBezTo>
                    <a:lnTo>
                      <a:pt x="158660" y="64141"/>
                    </a:lnTo>
                    <a:lnTo>
                      <a:pt x="158660" y="51942"/>
                    </a:lnTo>
                    <a:lnTo>
                      <a:pt x="147317" y="51942"/>
                    </a:lnTo>
                    <a:cubicBezTo>
                      <a:pt x="143809" y="51942"/>
                      <a:pt x="138168" y="50967"/>
                      <a:pt x="135120" y="531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6" name="Graphic 10">
            <a:extLst>
              <a:ext uri="{FF2B5EF4-FFF2-40B4-BE49-F238E27FC236}">
                <a16:creationId xmlns:a16="http://schemas.microsoft.com/office/drawing/2014/main" id="{0E76B69A-45B4-413D-1F74-4B550BD7FAAC}"/>
              </a:ext>
            </a:extLst>
          </p:cNvPr>
          <p:cNvGrpSpPr/>
          <p:nvPr/>
        </p:nvGrpSpPr>
        <p:grpSpPr>
          <a:xfrm>
            <a:off x="2531566" y="5149302"/>
            <a:ext cx="455372" cy="455372"/>
            <a:chOff x="1955409" y="5149302"/>
            <a:chExt cx="455372" cy="455372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A14BAB1-E1C4-C31B-C578-928F2B36A873}"/>
                </a:ext>
              </a:extLst>
            </p:cNvPr>
            <p:cNvSpPr/>
            <p:nvPr/>
          </p:nvSpPr>
          <p:spPr>
            <a:xfrm>
              <a:off x="1955409" y="5149302"/>
              <a:ext cx="455372" cy="455372"/>
            </a:xfrm>
            <a:custGeom>
              <a:avLst/>
              <a:gdLst>
                <a:gd name="connsiteX0" fmla="*/ 455373 w 455372"/>
                <a:gd name="connsiteY0" fmla="*/ 227686 h 455372"/>
                <a:gd name="connsiteX1" fmla="*/ 227686 w 455372"/>
                <a:gd name="connsiteY1" fmla="*/ 455373 h 455372"/>
                <a:gd name="connsiteX2" fmla="*/ 0 w 455372"/>
                <a:gd name="connsiteY2" fmla="*/ 227686 h 455372"/>
                <a:gd name="connsiteX3" fmla="*/ 227686 w 455372"/>
                <a:gd name="connsiteY3" fmla="*/ 0 h 455372"/>
                <a:gd name="connsiteX4" fmla="*/ 455373 w 455372"/>
                <a:gd name="connsiteY4" fmla="*/ 227686 h 455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372" h="455372">
                  <a:moveTo>
                    <a:pt x="455373" y="227686"/>
                  </a:moveTo>
                  <a:cubicBezTo>
                    <a:pt x="455373" y="353434"/>
                    <a:pt x="353434" y="455373"/>
                    <a:pt x="227686" y="455373"/>
                  </a:cubicBezTo>
                  <a:cubicBezTo>
                    <a:pt x="101939" y="455373"/>
                    <a:pt x="0" y="353434"/>
                    <a:pt x="0" y="227686"/>
                  </a:cubicBezTo>
                  <a:cubicBezTo>
                    <a:pt x="0" y="101939"/>
                    <a:pt x="101939" y="0"/>
                    <a:pt x="227686" y="0"/>
                  </a:cubicBezTo>
                  <a:cubicBezTo>
                    <a:pt x="353434" y="0"/>
                    <a:pt x="455373" y="101939"/>
                    <a:pt x="455373" y="227686"/>
                  </a:cubicBezTo>
                  <a:close/>
                </a:path>
              </a:pathLst>
            </a:custGeom>
            <a:solidFill>
              <a:srgbClr val="25435D"/>
            </a:solidFill>
            <a:ln w="511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295C154-01A0-7F29-527C-8D1DDEDB3BE6}"/>
                </a:ext>
              </a:extLst>
            </p:cNvPr>
            <p:cNvSpPr/>
            <p:nvPr/>
          </p:nvSpPr>
          <p:spPr>
            <a:xfrm>
              <a:off x="2070544" y="5265131"/>
              <a:ext cx="225103" cy="223713"/>
            </a:xfrm>
            <a:custGeom>
              <a:avLst/>
              <a:gdLst>
                <a:gd name="connsiteX0" fmla="*/ 129305 w 225103"/>
                <a:gd name="connsiteY0" fmla="*/ 223713 h 223713"/>
                <a:gd name="connsiteX1" fmla="*/ 97286 w 225103"/>
                <a:gd name="connsiteY1" fmla="*/ 223713 h 223713"/>
                <a:gd name="connsiteX2" fmla="*/ 90029 w 225103"/>
                <a:gd name="connsiteY2" fmla="*/ 205515 h 223713"/>
                <a:gd name="connsiteX3" fmla="*/ 89993 w 225103"/>
                <a:gd name="connsiteY3" fmla="*/ 201526 h 223713"/>
                <a:gd name="connsiteX4" fmla="*/ 80788 w 225103"/>
                <a:gd name="connsiteY4" fmla="*/ 188893 h 223713"/>
                <a:gd name="connsiteX5" fmla="*/ 66233 w 225103"/>
                <a:gd name="connsiteY5" fmla="*/ 192374 h 223713"/>
                <a:gd name="connsiteX6" fmla="*/ 59978 w 225103"/>
                <a:gd name="connsiteY6" fmla="*/ 198351 h 223713"/>
                <a:gd name="connsiteX7" fmla="*/ 39987 w 225103"/>
                <a:gd name="connsiteY7" fmla="*/ 197800 h 223713"/>
                <a:gd name="connsiteX8" fmla="*/ 26824 w 225103"/>
                <a:gd name="connsiteY8" fmla="*/ 184596 h 223713"/>
                <a:gd name="connsiteX9" fmla="*/ 26742 w 225103"/>
                <a:gd name="connsiteY9" fmla="*/ 165335 h 223713"/>
                <a:gd name="connsiteX10" fmla="*/ 31866 w 225103"/>
                <a:gd name="connsiteY10" fmla="*/ 160104 h 223713"/>
                <a:gd name="connsiteX11" fmla="*/ 36014 w 225103"/>
                <a:gd name="connsiteY11" fmla="*/ 143970 h 223713"/>
                <a:gd name="connsiteX12" fmla="*/ 21515 w 225103"/>
                <a:gd name="connsiteY12" fmla="*/ 135657 h 223713"/>
                <a:gd name="connsiteX13" fmla="*/ 0 w 225103"/>
                <a:gd name="connsiteY13" fmla="*/ 114083 h 223713"/>
                <a:gd name="connsiteX14" fmla="*/ 23683 w 225103"/>
                <a:gd name="connsiteY14" fmla="*/ 89360 h 223713"/>
                <a:gd name="connsiteX15" fmla="*/ 35824 w 225103"/>
                <a:gd name="connsiteY15" fmla="*/ 81542 h 223713"/>
                <a:gd name="connsiteX16" fmla="*/ 33999 w 225103"/>
                <a:gd name="connsiteY16" fmla="*/ 67285 h 223713"/>
                <a:gd name="connsiteX17" fmla="*/ 27555 w 225103"/>
                <a:gd name="connsiteY17" fmla="*/ 60554 h 223713"/>
                <a:gd name="connsiteX18" fmla="*/ 27800 w 225103"/>
                <a:gd name="connsiteY18" fmla="*/ 39334 h 223713"/>
                <a:gd name="connsiteX19" fmla="*/ 33006 w 225103"/>
                <a:gd name="connsiteY19" fmla="*/ 34175 h 223713"/>
                <a:gd name="connsiteX20" fmla="*/ 66913 w 225103"/>
                <a:gd name="connsiteY20" fmla="*/ 33223 h 223713"/>
                <a:gd name="connsiteX21" fmla="*/ 80373 w 225103"/>
                <a:gd name="connsiteY21" fmla="*/ 36402 h 223713"/>
                <a:gd name="connsiteX22" fmla="*/ 89957 w 225103"/>
                <a:gd name="connsiteY22" fmla="*/ 24769 h 223713"/>
                <a:gd name="connsiteX23" fmla="*/ 90259 w 225103"/>
                <a:gd name="connsiteY23" fmla="*/ 14802 h 223713"/>
                <a:gd name="connsiteX24" fmla="*/ 105039 w 225103"/>
                <a:gd name="connsiteY24" fmla="*/ 138 h 223713"/>
                <a:gd name="connsiteX25" fmla="*/ 121041 w 225103"/>
                <a:gd name="connsiteY25" fmla="*/ 130 h 223713"/>
                <a:gd name="connsiteX26" fmla="*/ 136138 w 225103"/>
                <a:gd name="connsiteY26" fmla="*/ 15188 h 223713"/>
                <a:gd name="connsiteX27" fmla="*/ 136230 w 225103"/>
                <a:gd name="connsiteY27" fmla="*/ 23837 h 223713"/>
                <a:gd name="connsiteX28" fmla="*/ 145665 w 225103"/>
                <a:gd name="connsiteY28" fmla="*/ 36348 h 223713"/>
                <a:gd name="connsiteX29" fmla="*/ 159698 w 225103"/>
                <a:gd name="connsiteY29" fmla="*/ 33090 h 223713"/>
                <a:gd name="connsiteX30" fmla="*/ 164920 w 225103"/>
                <a:gd name="connsiteY30" fmla="*/ 27951 h 223713"/>
                <a:gd name="connsiteX31" fmla="*/ 186870 w 225103"/>
                <a:gd name="connsiteY31" fmla="*/ 27859 h 223713"/>
                <a:gd name="connsiteX32" fmla="*/ 198274 w 225103"/>
                <a:gd name="connsiteY32" fmla="*/ 39064 h 223713"/>
                <a:gd name="connsiteX33" fmla="*/ 198085 w 225103"/>
                <a:gd name="connsiteY33" fmla="*/ 61306 h 223713"/>
                <a:gd name="connsiteX34" fmla="*/ 190040 w 225103"/>
                <a:gd name="connsiteY34" fmla="*/ 80662 h 223713"/>
                <a:gd name="connsiteX35" fmla="*/ 209612 w 225103"/>
                <a:gd name="connsiteY35" fmla="*/ 89414 h 223713"/>
                <a:gd name="connsiteX36" fmla="*/ 225016 w 225103"/>
                <a:gd name="connsiteY36" fmla="*/ 103958 h 223713"/>
                <a:gd name="connsiteX37" fmla="*/ 225057 w 225103"/>
                <a:gd name="connsiteY37" fmla="*/ 111278 h 223713"/>
                <a:gd name="connsiteX38" fmla="*/ 202079 w 225103"/>
                <a:gd name="connsiteY38" fmla="*/ 135747 h 223713"/>
                <a:gd name="connsiteX39" fmla="*/ 190224 w 225103"/>
                <a:gd name="connsiteY39" fmla="*/ 143890 h 223713"/>
                <a:gd name="connsiteX40" fmla="*/ 192439 w 225103"/>
                <a:gd name="connsiteY40" fmla="*/ 158104 h 223713"/>
                <a:gd name="connsiteX41" fmla="*/ 198545 w 225103"/>
                <a:gd name="connsiteY41" fmla="*/ 164241 h 223713"/>
                <a:gd name="connsiteX42" fmla="*/ 198540 w 225103"/>
                <a:gd name="connsiteY42" fmla="*/ 185607 h 223713"/>
                <a:gd name="connsiteX43" fmla="*/ 190541 w 225103"/>
                <a:gd name="connsiteY43" fmla="*/ 193618 h 223713"/>
                <a:gd name="connsiteX44" fmla="*/ 161488 w 225103"/>
                <a:gd name="connsiteY44" fmla="*/ 193866 h 223713"/>
                <a:gd name="connsiteX45" fmla="*/ 144888 w 225103"/>
                <a:gd name="connsiteY45" fmla="*/ 189055 h 223713"/>
                <a:gd name="connsiteX46" fmla="*/ 136138 w 225103"/>
                <a:gd name="connsiteY46" fmla="*/ 204663 h 223713"/>
                <a:gd name="connsiteX47" fmla="*/ 129305 w 225103"/>
                <a:gd name="connsiteY47" fmla="*/ 223713 h 223713"/>
                <a:gd name="connsiteX48" fmla="*/ 66238 w 225103"/>
                <a:gd name="connsiteY48" fmla="*/ 112203 h 223713"/>
                <a:gd name="connsiteX49" fmla="*/ 112787 w 225103"/>
                <a:gd name="connsiteY49" fmla="*/ 159652 h 223713"/>
                <a:gd name="connsiteX50" fmla="*/ 160000 w 225103"/>
                <a:gd name="connsiteY50" fmla="*/ 113484 h 223713"/>
                <a:gd name="connsiteX51" fmla="*/ 113405 w 225103"/>
                <a:gd name="connsiteY51" fmla="*/ 65377 h 223713"/>
                <a:gd name="connsiteX52" fmla="*/ 66238 w 225103"/>
                <a:gd name="connsiteY52" fmla="*/ 112203 h 223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25103" h="223713">
                  <a:moveTo>
                    <a:pt x="129305" y="223713"/>
                  </a:moveTo>
                  <a:lnTo>
                    <a:pt x="97286" y="223713"/>
                  </a:lnTo>
                  <a:cubicBezTo>
                    <a:pt x="91573" y="218955"/>
                    <a:pt x="89262" y="212862"/>
                    <a:pt x="90029" y="205515"/>
                  </a:cubicBezTo>
                  <a:cubicBezTo>
                    <a:pt x="90167" y="204200"/>
                    <a:pt x="90116" y="202847"/>
                    <a:pt x="89993" y="201526"/>
                  </a:cubicBezTo>
                  <a:cubicBezTo>
                    <a:pt x="89420" y="195519"/>
                    <a:pt x="86613" y="191203"/>
                    <a:pt x="80788" y="188893"/>
                  </a:cubicBezTo>
                  <a:cubicBezTo>
                    <a:pt x="75019" y="186606"/>
                    <a:pt x="70416" y="188474"/>
                    <a:pt x="66233" y="192374"/>
                  </a:cubicBezTo>
                  <a:cubicBezTo>
                    <a:pt x="64126" y="194342"/>
                    <a:pt x="62208" y="196538"/>
                    <a:pt x="59978" y="198351"/>
                  </a:cubicBezTo>
                  <a:cubicBezTo>
                    <a:pt x="53719" y="203432"/>
                    <a:pt x="45894" y="203274"/>
                    <a:pt x="39987" y="197800"/>
                  </a:cubicBezTo>
                  <a:cubicBezTo>
                    <a:pt x="35431" y="193577"/>
                    <a:pt x="30997" y="189194"/>
                    <a:pt x="26824" y="184596"/>
                  </a:cubicBezTo>
                  <a:cubicBezTo>
                    <a:pt x="21489" y="178719"/>
                    <a:pt x="21571" y="171308"/>
                    <a:pt x="26742" y="165335"/>
                  </a:cubicBezTo>
                  <a:cubicBezTo>
                    <a:pt x="28332" y="163493"/>
                    <a:pt x="30132" y="161823"/>
                    <a:pt x="31866" y="160104"/>
                  </a:cubicBezTo>
                  <a:cubicBezTo>
                    <a:pt x="36464" y="155543"/>
                    <a:pt x="38954" y="150424"/>
                    <a:pt x="36014" y="143970"/>
                  </a:cubicBezTo>
                  <a:cubicBezTo>
                    <a:pt x="33185" y="137767"/>
                    <a:pt x="28250" y="135597"/>
                    <a:pt x="21515" y="135657"/>
                  </a:cubicBezTo>
                  <a:cubicBezTo>
                    <a:pt x="4183" y="135811"/>
                    <a:pt x="0" y="131431"/>
                    <a:pt x="0" y="114083"/>
                  </a:cubicBezTo>
                  <a:cubicBezTo>
                    <a:pt x="0" y="92418"/>
                    <a:pt x="2035" y="90208"/>
                    <a:pt x="23683" y="89360"/>
                  </a:cubicBezTo>
                  <a:cubicBezTo>
                    <a:pt x="29457" y="89134"/>
                    <a:pt x="33329" y="86443"/>
                    <a:pt x="35824" y="81542"/>
                  </a:cubicBezTo>
                  <a:cubicBezTo>
                    <a:pt x="38422" y="76440"/>
                    <a:pt x="37512" y="71594"/>
                    <a:pt x="33999" y="67285"/>
                  </a:cubicBezTo>
                  <a:cubicBezTo>
                    <a:pt x="32040" y="64886"/>
                    <a:pt x="29672" y="62826"/>
                    <a:pt x="27555" y="60554"/>
                  </a:cubicBezTo>
                  <a:cubicBezTo>
                    <a:pt x="21218" y="53765"/>
                    <a:pt x="21310" y="46143"/>
                    <a:pt x="27800" y="39334"/>
                  </a:cubicBezTo>
                  <a:cubicBezTo>
                    <a:pt x="29488" y="37567"/>
                    <a:pt x="31257" y="35880"/>
                    <a:pt x="33006" y="34175"/>
                  </a:cubicBezTo>
                  <a:cubicBezTo>
                    <a:pt x="48282" y="19268"/>
                    <a:pt x="50936" y="19198"/>
                    <a:pt x="66913" y="33223"/>
                  </a:cubicBezTo>
                  <a:cubicBezTo>
                    <a:pt x="70825" y="36658"/>
                    <a:pt x="75126" y="38288"/>
                    <a:pt x="80373" y="36402"/>
                  </a:cubicBezTo>
                  <a:cubicBezTo>
                    <a:pt x="85943" y="34401"/>
                    <a:pt x="89205" y="30523"/>
                    <a:pt x="89957" y="24769"/>
                  </a:cubicBezTo>
                  <a:cubicBezTo>
                    <a:pt x="90382" y="21490"/>
                    <a:pt x="90080" y="18122"/>
                    <a:pt x="90259" y="14802"/>
                  </a:cubicBezTo>
                  <a:cubicBezTo>
                    <a:pt x="90724" y="5996"/>
                    <a:pt x="96232" y="457"/>
                    <a:pt x="105039" y="138"/>
                  </a:cubicBezTo>
                  <a:cubicBezTo>
                    <a:pt x="110368" y="-55"/>
                    <a:pt x="115712" y="-35"/>
                    <a:pt x="121041" y="130"/>
                  </a:cubicBezTo>
                  <a:cubicBezTo>
                    <a:pt x="130272" y="415"/>
                    <a:pt x="135867" y="6063"/>
                    <a:pt x="136138" y="15188"/>
                  </a:cubicBezTo>
                  <a:cubicBezTo>
                    <a:pt x="136219" y="18070"/>
                    <a:pt x="135964" y="20975"/>
                    <a:pt x="136230" y="23837"/>
                  </a:cubicBezTo>
                  <a:cubicBezTo>
                    <a:pt x="136777" y="29882"/>
                    <a:pt x="139912" y="34120"/>
                    <a:pt x="145665" y="36348"/>
                  </a:cubicBezTo>
                  <a:cubicBezTo>
                    <a:pt x="151101" y="38454"/>
                    <a:pt x="155653" y="36803"/>
                    <a:pt x="159698" y="33090"/>
                  </a:cubicBezTo>
                  <a:cubicBezTo>
                    <a:pt x="161498" y="31440"/>
                    <a:pt x="163135" y="29616"/>
                    <a:pt x="164920" y="27951"/>
                  </a:cubicBezTo>
                  <a:cubicBezTo>
                    <a:pt x="171844" y="21495"/>
                    <a:pt x="179914" y="21414"/>
                    <a:pt x="186870" y="27859"/>
                  </a:cubicBezTo>
                  <a:cubicBezTo>
                    <a:pt x="190782" y="31477"/>
                    <a:pt x="194556" y="35248"/>
                    <a:pt x="198274" y="39064"/>
                  </a:cubicBezTo>
                  <a:cubicBezTo>
                    <a:pt x="205071" y="46043"/>
                    <a:pt x="205132" y="54446"/>
                    <a:pt x="198085" y="61306"/>
                  </a:cubicBezTo>
                  <a:cubicBezTo>
                    <a:pt x="192536" y="66707"/>
                    <a:pt x="186711" y="71930"/>
                    <a:pt x="190040" y="80662"/>
                  </a:cubicBezTo>
                  <a:cubicBezTo>
                    <a:pt x="193543" y="89843"/>
                    <a:pt x="201619" y="89438"/>
                    <a:pt x="209612" y="89414"/>
                  </a:cubicBezTo>
                  <a:cubicBezTo>
                    <a:pt x="219303" y="89384"/>
                    <a:pt x="224351" y="94362"/>
                    <a:pt x="225016" y="103958"/>
                  </a:cubicBezTo>
                  <a:cubicBezTo>
                    <a:pt x="225184" y="106387"/>
                    <a:pt x="225057" y="108838"/>
                    <a:pt x="225057" y="111278"/>
                  </a:cubicBezTo>
                  <a:cubicBezTo>
                    <a:pt x="225062" y="132950"/>
                    <a:pt x="223395" y="134773"/>
                    <a:pt x="202079" y="135747"/>
                  </a:cubicBezTo>
                  <a:cubicBezTo>
                    <a:pt x="196320" y="136009"/>
                    <a:pt x="192362" y="138800"/>
                    <a:pt x="190224" y="143890"/>
                  </a:cubicBezTo>
                  <a:cubicBezTo>
                    <a:pt x="188107" y="148932"/>
                    <a:pt x="188588" y="153886"/>
                    <a:pt x="192439" y="158104"/>
                  </a:cubicBezTo>
                  <a:cubicBezTo>
                    <a:pt x="194382" y="160232"/>
                    <a:pt x="196566" y="162141"/>
                    <a:pt x="198545" y="164241"/>
                  </a:cubicBezTo>
                  <a:cubicBezTo>
                    <a:pt x="204718" y="170800"/>
                    <a:pt x="204738" y="178970"/>
                    <a:pt x="198540" y="185607"/>
                  </a:cubicBezTo>
                  <a:cubicBezTo>
                    <a:pt x="195968" y="188364"/>
                    <a:pt x="193211" y="190952"/>
                    <a:pt x="190541" y="193618"/>
                  </a:cubicBezTo>
                  <a:cubicBezTo>
                    <a:pt x="179255" y="204882"/>
                    <a:pt x="172688" y="204998"/>
                    <a:pt x="161488" y="193866"/>
                  </a:cubicBezTo>
                  <a:cubicBezTo>
                    <a:pt x="156758" y="189162"/>
                    <a:pt x="151731" y="186057"/>
                    <a:pt x="144888" y="189055"/>
                  </a:cubicBezTo>
                  <a:cubicBezTo>
                    <a:pt x="138071" y="192043"/>
                    <a:pt x="135437" y="197608"/>
                    <a:pt x="136138" y="204663"/>
                  </a:cubicBezTo>
                  <a:cubicBezTo>
                    <a:pt x="136889" y="212205"/>
                    <a:pt x="134920" y="218553"/>
                    <a:pt x="129305" y="223713"/>
                  </a:cubicBezTo>
                  <a:close/>
                  <a:moveTo>
                    <a:pt x="66238" y="112203"/>
                  </a:moveTo>
                  <a:cubicBezTo>
                    <a:pt x="66090" y="138169"/>
                    <a:pt x="86838" y="159315"/>
                    <a:pt x="112787" y="159652"/>
                  </a:cubicBezTo>
                  <a:cubicBezTo>
                    <a:pt x="138055" y="159981"/>
                    <a:pt x="159811" y="138706"/>
                    <a:pt x="160000" y="113484"/>
                  </a:cubicBezTo>
                  <a:cubicBezTo>
                    <a:pt x="160194" y="86968"/>
                    <a:pt x="139549" y="65649"/>
                    <a:pt x="113405" y="65377"/>
                  </a:cubicBezTo>
                  <a:cubicBezTo>
                    <a:pt x="87727" y="65110"/>
                    <a:pt x="66386" y="86298"/>
                    <a:pt x="66238" y="112203"/>
                  </a:cubicBezTo>
                  <a:close/>
                </a:path>
              </a:pathLst>
            </a:custGeom>
            <a:solidFill>
              <a:srgbClr val="FFFFFF"/>
            </a:solidFill>
            <a:ln w="511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" name="Graphic 10">
            <a:extLst>
              <a:ext uri="{FF2B5EF4-FFF2-40B4-BE49-F238E27FC236}">
                <a16:creationId xmlns:a16="http://schemas.microsoft.com/office/drawing/2014/main" id="{4A446098-CA18-4333-F81A-A022D336F6F7}"/>
              </a:ext>
            </a:extLst>
          </p:cNvPr>
          <p:cNvGrpSpPr/>
          <p:nvPr/>
        </p:nvGrpSpPr>
        <p:grpSpPr>
          <a:xfrm>
            <a:off x="2007139" y="5149284"/>
            <a:ext cx="456373" cy="456374"/>
            <a:chOff x="1408503" y="5149284"/>
            <a:chExt cx="456373" cy="456374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DC56638-1220-32C7-2054-D21BEB36B1FC}"/>
                </a:ext>
              </a:extLst>
            </p:cNvPr>
            <p:cNvSpPr/>
            <p:nvPr/>
          </p:nvSpPr>
          <p:spPr>
            <a:xfrm>
              <a:off x="1408503" y="5149284"/>
              <a:ext cx="456373" cy="456374"/>
            </a:xfrm>
            <a:custGeom>
              <a:avLst/>
              <a:gdLst>
                <a:gd name="connsiteX0" fmla="*/ 456374 w 456373"/>
                <a:gd name="connsiteY0" fmla="*/ 228187 h 456374"/>
                <a:gd name="connsiteX1" fmla="*/ 228187 w 456373"/>
                <a:gd name="connsiteY1" fmla="*/ 456374 h 456374"/>
                <a:gd name="connsiteX2" fmla="*/ 0 w 456373"/>
                <a:gd name="connsiteY2" fmla="*/ 228187 h 456374"/>
                <a:gd name="connsiteX3" fmla="*/ 228187 w 456373"/>
                <a:gd name="connsiteY3" fmla="*/ 0 h 456374"/>
                <a:gd name="connsiteX4" fmla="*/ 456374 w 456373"/>
                <a:gd name="connsiteY4" fmla="*/ 228187 h 456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6373" h="456374">
                  <a:moveTo>
                    <a:pt x="456374" y="228187"/>
                  </a:moveTo>
                  <a:cubicBezTo>
                    <a:pt x="456374" y="354211"/>
                    <a:pt x="354211" y="456374"/>
                    <a:pt x="228187" y="456374"/>
                  </a:cubicBezTo>
                  <a:cubicBezTo>
                    <a:pt x="102163" y="456374"/>
                    <a:pt x="0" y="354211"/>
                    <a:pt x="0" y="228187"/>
                  </a:cubicBezTo>
                  <a:cubicBezTo>
                    <a:pt x="0" y="102163"/>
                    <a:pt x="102163" y="0"/>
                    <a:pt x="228187" y="0"/>
                  </a:cubicBezTo>
                  <a:cubicBezTo>
                    <a:pt x="354211" y="0"/>
                    <a:pt x="456374" y="102163"/>
                    <a:pt x="456374" y="228187"/>
                  </a:cubicBezTo>
                  <a:close/>
                </a:path>
              </a:pathLst>
            </a:custGeom>
            <a:solidFill>
              <a:srgbClr val="25435D"/>
            </a:solidFill>
            <a:ln w="511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1" name="Graphic 10">
              <a:extLst>
                <a:ext uri="{FF2B5EF4-FFF2-40B4-BE49-F238E27FC236}">
                  <a16:creationId xmlns:a16="http://schemas.microsoft.com/office/drawing/2014/main" id="{85E4D6AE-8D04-1FCA-5274-5A6B701360F0}"/>
                </a:ext>
              </a:extLst>
            </p:cNvPr>
            <p:cNvGrpSpPr/>
            <p:nvPr/>
          </p:nvGrpSpPr>
          <p:grpSpPr>
            <a:xfrm>
              <a:off x="1496203" y="5237014"/>
              <a:ext cx="280972" cy="280913"/>
              <a:chOff x="1496203" y="5237014"/>
              <a:chExt cx="280972" cy="280913"/>
            </a:xfrm>
            <a:solidFill>
              <a:srgbClr val="FFFFFF"/>
            </a:solidFill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FED8FC5-3F66-CEF9-BA2D-ABBDF9D95A7D}"/>
                  </a:ext>
                </a:extLst>
              </p:cNvPr>
              <p:cNvSpPr/>
              <p:nvPr/>
            </p:nvSpPr>
            <p:spPr>
              <a:xfrm>
                <a:off x="1496203" y="5237014"/>
                <a:ext cx="280972" cy="280913"/>
              </a:xfrm>
              <a:custGeom>
                <a:avLst/>
                <a:gdLst>
                  <a:gd name="connsiteX0" fmla="*/ 9 w 280972"/>
                  <a:gd name="connsiteY0" fmla="*/ 140077 h 280913"/>
                  <a:gd name="connsiteX1" fmla="*/ 15 w 280972"/>
                  <a:gd name="connsiteY1" fmla="*/ 35813 h 280913"/>
                  <a:gd name="connsiteX2" fmla="*/ 36098 w 280972"/>
                  <a:gd name="connsiteY2" fmla="*/ 8 h 280913"/>
                  <a:gd name="connsiteX3" fmla="*/ 244624 w 280972"/>
                  <a:gd name="connsiteY3" fmla="*/ 12 h 280913"/>
                  <a:gd name="connsiteX4" fmla="*/ 280683 w 280972"/>
                  <a:gd name="connsiteY4" fmla="*/ 35971 h 280913"/>
                  <a:gd name="connsiteX5" fmla="*/ 280971 w 280972"/>
                  <a:gd name="connsiteY5" fmla="*/ 244495 h 280913"/>
                  <a:gd name="connsiteX6" fmla="*/ 244950 w 280972"/>
                  <a:gd name="connsiteY6" fmla="*/ 280912 h 280913"/>
                  <a:gd name="connsiteX7" fmla="*/ 35686 w 280972"/>
                  <a:gd name="connsiteY7" fmla="*/ 280673 h 280913"/>
                  <a:gd name="connsiteX8" fmla="*/ 21 w 280972"/>
                  <a:gd name="connsiteY8" fmla="*/ 245079 h 280913"/>
                  <a:gd name="connsiteX9" fmla="*/ 9 w 280972"/>
                  <a:gd name="connsiteY9" fmla="*/ 140077 h 280913"/>
                  <a:gd name="connsiteX10" fmla="*/ 139463 w 280972"/>
                  <a:gd name="connsiteY10" fmla="*/ 266319 h 280913"/>
                  <a:gd name="connsiteX11" fmla="*/ 240068 w 280972"/>
                  <a:gd name="connsiteY11" fmla="*/ 266318 h 280913"/>
                  <a:gd name="connsiteX12" fmla="*/ 266312 w 280972"/>
                  <a:gd name="connsiteY12" fmla="*/ 240126 h 280913"/>
                  <a:gd name="connsiteX13" fmla="*/ 266313 w 280972"/>
                  <a:gd name="connsiteY13" fmla="*/ 161713 h 280913"/>
                  <a:gd name="connsiteX14" fmla="*/ 266311 w 280972"/>
                  <a:gd name="connsiteY14" fmla="*/ 37437 h 280913"/>
                  <a:gd name="connsiteX15" fmla="*/ 244375 w 280972"/>
                  <a:gd name="connsiteY15" fmla="*/ 14438 h 280913"/>
                  <a:gd name="connsiteX16" fmla="*/ 231803 w 280972"/>
                  <a:gd name="connsiteY16" fmla="*/ 14391 h 280913"/>
                  <a:gd name="connsiteX17" fmla="*/ 37993 w 280972"/>
                  <a:gd name="connsiteY17" fmla="*/ 14320 h 280913"/>
                  <a:gd name="connsiteX18" fmla="*/ 18810 w 280972"/>
                  <a:gd name="connsiteY18" fmla="*/ 21877 h 280913"/>
                  <a:gd name="connsiteX19" fmla="*/ 14374 w 280972"/>
                  <a:gd name="connsiteY19" fmla="*/ 39381 h 280913"/>
                  <a:gd name="connsiteX20" fmla="*/ 14404 w 280972"/>
                  <a:gd name="connsiteY20" fmla="*/ 241326 h 280913"/>
                  <a:gd name="connsiteX21" fmla="*/ 39598 w 280972"/>
                  <a:gd name="connsiteY21" fmla="*/ 266301 h 280913"/>
                  <a:gd name="connsiteX22" fmla="*/ 139463 w 280972"/>
                  <a:gd name="connsiteY22" fmla="*/ 266320 h 280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80972" h="280913">
                    <a:moveTo>
                      <a:pt x="9" y="140077"/>
                    </a:moveTo>
                    <a:cubicBezTo>
                      <a:pt x="7" y="105322"/>
                      <a:pt x="-14" y="70568"/>
                      <a:pt x="15" y="35813"/>
                    </a:cubicBezTo>
                    <a:cubicBezTo>
                      <a:pt x="33" y="13828"/>
                      <a:pt x="13973" y="11"/>
                      <a:pt x="36098" y="8"/>
                    </a:cubicBezTo>
                    <a:cubicBezTo>
                      <a:pt x="105607" y="-1"/>
                      <a:pt x="175115" y="-5"/>
                      <a:pt x="244624" y="12"/>
                    </a:cubicBezTo>
                    <a:cubicBezTo>
                      <a:pt x="266567" y="18"/>
                      <a:pt x="280675" y="14072"/>
                      <a:pt x="280683" y="35971"/>
                    </a:cubicBezTo>
                    <a:cubicBezTo>
                      <a:pt x="280707" y="105480"/>
                      <a:pt x="280299" y="174992"/>
                      <a:pt x="280971" y="244495"/>
                    </a:cubicBezTo>
                    <a:cubicBezTo>
                      <a:pt x="281137" y="261616"/>
                      <a:pt x="267479" y="281115"/>
                      <a:pt x="244950" y="280912"/>
                    </a:cubicBezTo>
                    <a:cubicBezTo>
                      <a:pt x="175200" y="280284"/>
                      <a:pt x="105441" y="280699"/>
                      <a:pt x="35686" y="280673"/>
                    </a:cubicBezTo>
                    <a:cubicBezTo>
                      <a:pt x="14138" y="280665"/>
                      <a:pt x="45" y="266594"/>
                      <a:pt x="21" y="245079"/>
                    </a:cubicBezTo>
                    <a:cubicBezTo>
                      <a:pt x="-18" y="210078"/>
                      <a:pt x="10" y="175077"/>
                      <a:pt x="9" y="140077"/>
                    </a:cubicBezTo>
                    <a:close/>
                    <a:moveTo>
                      <a:pt x="139463" y="266319"/>
                    </a:moveTo>
                    <a:cubicBezTo>
                      <a:pt x="172998" y="266319"/>
                      <a:pt x="206533" y="266322"/>
                      <a:pt x="240068" y="266318"/>
                    </a:cubicBezTo>
                    <a:cubicBezTo>
                      <a:pt x="259604" y="266316"/>
                      <a:pt x="266290" y="259673"/>
                      <a:pt x="266312" y="240126"/>
                    </a:cubicBezTo>
                    <a:cubicBezTo>
                      <a:pt x="266342" y="213988"/>
                      <a:pt x="266312" y="187851"/>
                      <a:pt x="266313" y="161713"/>
                    </a:cubicBezTo>
                    <a:cubicBezTo>
                      <a:pt x="266316" y="120288"/>
                      <a:pt x="266355" y="78862"/>
                      <a:pt x="266311" y="37437"/>
                    </a:cubicBezTo>
                    <a:cubicBezTo>
                      <a:pt x="266295" y="22523"/>
                      <a:pt x="259182" y="15108"/>
                      <a:pt x="244375" y="14438"/>
                    </a:cubicBezTo>
                    <a:cubicBezTo>
                      <a:pt x="240192" y="14249"/>
                      <a:pt x="235994" y="14392"/>
                      <a:pt x="231803" y="14391"/>
                    </a:cubicBezTo>
                    <a:cubicBezTo>
                      <a:pt x="167200" y="14380"/>
                      <a:pt x="102596" y="14403"/>
                      <a:pt x="37993" y="14320"/>
                    </a:cubicBezTo>
                    <a:cubicBezTo>
                      <a:pt x="30491" y="14310"/>
                      <a:pt x="23785" y="15771"/>
                      <a:pt x="18810" y="21877"/>
                    </a:cubicBezTo>
                    <a:cubicBezTo>
                      <a:pt x="14620" y="27019"/>
                      <a:pt x="14371" y="33126"/>
                      <a:pt x="14374" y="39381"/>
                    </a:cubicBezTo>
                    <a:cubicBezTo>
                      <a:pt x="14415" y="106696"/>
                      <a:pt x="14386" y="174011"/>
                      <a:pt x="14404" y="241326"/>
                    </a:cubicBezTo>
                    <a:cubicBezTo>
                      <a:pt x="14409" y="259326"/>
                      <a:pt x="21427" y="266282"/>
                      <a:pt x="39598" y="266301"/>
                    </a:cubicBezTo>
                    <a:cubicBezTo>
                      <a:pt x="72886" y="266333"/>
                      <a:pt x="106175" y="266310"/>
                      <a:pt x="139463" y="2663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B93C42D-C54C-8771-AC87-A4C1130B3ECC}"/>
                  </a:ext>
                </a:extLst>
              </p:cNvPr>
              <p:cNvSpPr/>
              <p:nvPr/>
            </p:nvSpPr>
            <p:spPr>
              <a:xfrm>
                <a:off x="1542248" y="5296377"/>
                <a:ext cx="188591" cy="161784"/>
              </a:xfrm>
              <a:custGeom>
                <a:avLst/>
                <a:gdLst>
                  <a:gd name="connsiteX0" fmla="*/ 94634 w 188591"/>
                  <a:gd name="connsiteY0" fmla="*/ 145 h 161784"/>
                  <a:gd name="connsiteX1" fmla="*/ 178906 w 188591"/>
                  <a:gd name="connsiteY1" fmla="*/ 162 h 161784"/>
                  <a:gd name="connsiteX2" fmla="*/ 188502 w 188591"/>
                  <a:gd name="connsiteY2" fmla="*/ 9819 h 161784"/>
                  <a:gd name="connsiteX3" fmla="*/ 188590 w 188591"/>
                  <a:gd name="connsiteY3" fmla="*/ 112572 h 161784"/>
                  <a:gd name="connsiteX4" fmla="*/ 179344 w 188591"/>
                  <a:gd name="connsiteY4" fmla="*/ 121878 h 161784"/>
                  <a:gd name="connsiteX5" fmla="*/ 174912 w 188591"/>
                  <a:gd name="connsiteY5" fmla="*/ 121871 h 161784"/>
                  <a:gd name="connsiteX6" fmla="*/ 161900 w 188591"/>
                  <a:gd name="connsiteY6" fmla="*/ 134464 h 161784"/>
                  <a:gd name="connsiteX7" fmla="*/ 154868 w 188591"/>
                  <a:gd name="connsiteY7" fmla="*/ 141445 h 161784"/>
                  <a:gd name="connsiteX8" fmla="*/ 151913 w 188591"/>
                  <a:gd name="connsiteY8" fmla="*/ 141435 h 161784"/>
                  <a:gd name="connsiteX9" fmla="*/ 137403 w 188591"/>
                  <a:gd name="connsiteY9" fmla="*/ 142369 h 161784"/>
                  <a:gd name="connsiteX10" fmla="*/ 135232 w 188591"/>
                  <a:gd name="connsiteY10" fmla="*/ 156210 h 161784"/>
                  <a:gd name="connsiteX11" fmla="*/ 129005 w 188591"/>
                  <a:gd name="connsiteY11" fmla="*/ 161770 h 161784"/>
                  <a:gd name="connsiteX12" fmla="*/ 59518 w 188591"/>
                  <a:gd name="connsiteY12" fmla="*/ 161784 h 161784"/>
                  <a:gd name="connsiteX13" fmla="*/ 53404 w 188591"/>
                  <a:gd name="connsiteY13" fmla="*/ 154651 h 161784"/>
                  <a:gd name="connsiteX14" fmla="*/ 39586 w 188591"/>
                  <a:gd name="connsiteY14" fmla="*/ 141435 h 161784"/>
                  <a:gd name="connsiteX15" fmla="*/ 34416 w 188591"/>
                  <a:gd name="connsiteY15" fmla="*/ 141542 h 161784"/>
                  <a:gd name="connsiteX16" fmla="*/ 26714 w 188591"/>
                  <a:gd name="connsiteY16" fmla="*/ 133808 h 161784"/>
                  <a:gd name="connsiteX17" fmla="*/ 14511 w 188591"/>
                  <a:gd name="connsiteY17" fmla="*/ 121876 h 161784"/>
                  <a:gd name="connsiteX18" fmla="*/ 126 w 188591"/>
                  <a:gd name="connsiteY18" fmla="*/ 107445 h 161784"/>
                  <a:gd name="connsiteX19" fmla="*/ 2 w 188591"/>
                  <a:gd name="connsiteY19" fmla="*/ 9867 h 161784"/>
                  <a:gd name="connsiteX20" fmla="*/ 9623 w 188591"/>
                  <a:gd name="connsiteY20" fmla="*/ 3 h 161784"/>
                  <a:gd name="connsiteX21" fmla="*/ 94634 w 188591"/>
                  <a:gd name="connsiteY21" fmla="*/ 146 h 161784"/>
                  <a:gd name="connsiteX22" fmla="*/ 94710 w 188591"/>
                  <a:gd name="connsiteY22" fmla="*/ 15343 h 161784"/>
                  <a:gd name="connsiteX23" fmla="*/ 23732 w 188591"/>
                  <a:gd name="connsiteY23" fmla="*/ 15226 h 161784"/>
                  <a:gd name="connsiteX24" fmla="*/ 15196 w 188591"/>
                  <a:gd name="connsiteY24" fmla="*/ 23742 h 161784"/>
                  <a:gd name="connsiteX25" fmla="*/ 15283 w 188591"/>
                  <a:gd name="connsiteY25" fmla="*/ 95459 h 161784"/>
                  <a:gd name="connsiteX26" fmla="*/ 26756 w 188591"/>
                  <a:gd name="connsiteY26" fmla="*/ 106733 h 161784"/>
                  <a:gd name="connsiteX27" fmla="*/ 41895 w 188591"/>
                  <a:gd name="connsiteY27" fmla="*/ 121072 h 161784"/>
                  <a:gd name="connsiteX28" fmla="*/ 48076 w 188591"/>
                  <a:gd name="connsiteY28" fmla="*/ 126952 h 161784"/>
                  <a:gd name="connsiteX29" fmla="*/ 62849 w 188591"/>
                  <a:gd name="connsiteY29" fmla="*/ 126976 h 161784"/>
                  <a:gd name="connsiteX30" fmla="*/ 68528 w 188591"/>
                  <a:gd name="connsiteY30" fmla="*/ 132668 h 161784"/>
                  <a:gd name="connsiteX31" fmla="*/ 68500 w 188591"/>
                  <a:gd name="connsiteY31" fmla="*/ 138580 h 161784"/>
                  <a:gd name="connsiteX32" fmla="*/ 76594 w 188591"/>
                  <a:gd name="connsiteY32" fmla="*/ 146723 h 161784"/>
                  <a:gd name="connsiteX33" fmla="*/ 107642 w 188591"/>
                  <a:gd name="connsiteY33" fmla="*/ 146617 h 161784"/>
                  <a:gd name="connsiteX34" fmla="*/ 119981 w 188591"/>
                  <a:gd name="connsiteY34" fmla="*/ 134823 h 161784"/>
                  <a:gd name="connsiteX35" fmla="*/ 127732 w 188591"/>
                  <a:gd name="connsiteY35" fmla="*/ 127013 h 161784"/>
                  <a:gd name="connsiteX36" fmla="*/ 140294 w 188591"/>
                  <a:gd name="connsiteY36" fmla="*/ 127059 h 161784"/>
                  <a:gd name="connsiteX37" fmla="*/ 146733 w 188591"/>
                  <a:gd name="connsiteY37" fmla="*/ 121211 h 161784"/>
                  <a:gd name="connsiteX38" fmla="*/ 162523 w 188591"/>
                  <a:gd name="connsiteY38" fmla="*/ 106743 h 161784"/>
                  <a:gd name="connsiteX39" fmla="*/ 164000 w 188591"/>
                  <a:gd name="connsiteY39" fmla="*/ 106750 h 161784"/>
                  <a:gd name="connsiteX40" fmla="*/ 173448 w 188591"/>
                  <a:gd name="connsiteY40" fmla="*/ 97719 h 161784"/>
                  <a:gd name="connsiteX41" fmla="*/ 173412 w 188591"/>
                  <a:gd name="connsiteY41" fmla="*/ 24525 h 161784"/>
                  <a:gd name="connsiteX42" fmla="*/ 164208 w 188591"/>
                  <a:gd name="connsiteY42" fmla="*/ 15185 h 161784"/>
                  <a:gd name="connsiteX43" fmla="*/ 94709 w 188591"/>
                  <a:gd name="connsiteY43" fmla="*/ 15342 h 161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88591" h="161784">
                    <a:moveTo>
                      <a:pt x="94634" y="145"/>
                    </a:moveTo>
                    <a:cubicBezTo>
                      <a:pt x="122724" y="144"/>
                      <a:pt x="150815" y="114"/>
                      <a:pt x="178906" y="162"/>
                    </a:cubicBezTo>
                    <a:cubicBezTo>
                      <a:pt x="188040" y="177"/>
                      <a:pt x="188501" y="694"/>
                      <a:pt x="188502" y="9819"/>
                    </a:cubicBezTo>
                    <a:cubicBezTo>
                      <a:pt x="188505" y="44070"/>
                      <a:pt x="188324" y="78323"/>
                      <a:pt x="188590" y="112572"/>
                    </a:cubicBezTo>
                    <a:cubicBezTo>
                      <a:pt x="188644" y="119575"/>
                      <a:pt x="186536" y="122797"/>
                      <a:pt x="179344" y="121878"/>
                    </a:cubicBezTo>
                    <a:cubicBezTo>
                      <a:pt x="177890" y="121692"/>
                      <a:pt x="176391" y="121869"/>
                      <a:pt x="174912" y="121871"/>
                    </a:cubicBezTo>
                    <a:cubicBezTo>
                      <a:pt x="162617" y="121890"/>
                      <a:pt x="162446" y="121882"/>
                      <a:pt x="161900" y="134464"/>
                    </a:cubicBezTo>
                    <a:cubicBezTo>
                      <a:pt x="161686" y="139377"/>
                      <a:pt x="160001" y="141899"/>
                      <a:pt x="154868" y="141445"/>
                    </a:cubicBezTo>
                    <a:cubicBezTo>
                      <a:pt x="153890" y="141358"/>
                      <a:pt x="152895" y="141374"/>
                      <a:pt x="151913" y="141435"/>
                    </a:cubicBezTo>
                    <a:cubicBezTo>
                      <a:pt x="147019" y="141734"/>
                      <a:pt x="141372" y="139725"/>
                      <a:pt x="137403" y="142369"/>
                    </a:cubicBezTo>
                    <a:cubicBezTo>
                      <a:pt x="132803" y="145434"/>
                      <a:pt x="135717" y="151496"/>
                      <a:pt x="135232" y="156210"/>
                    </a:cubicBezTo>
                    <a:cubicBezTo>
                      <a:pt x="134810" y="160317"/>
                      <a:pt x="132805" y="161774"/>
                      <a:pt x="129005" y="161770"/>
                    </a:cubicBezTo>
                    <a:cubicBezTo>
                      <a:pt x="105843" y="161746"/>
                      <a:pt x="82680" y="161715"/>
                      <a:pt x="59518" y="161784"/>
                    </a:cubicBezTo>
                    <a:cubicBezTo>
                      <a:pt x="54457" y="161800"/>
                      <a:pt x="53368" y="158962"/>
                      <a:pt x="53404" y="154651"/>
                    </a:cubicBezTo>
                    <a:cubicBezTo>
                      <a:pt x="53528" y="140142"/>
                      <a:pt x="54764" y="141529"/>
                      <a:pt x="39586" y="141435"/>
                    </a:cubicBezTo>
                    <a:cubicBezTo>
                      <a:pt x="37862" y="141424"/>
                      <a:pt x="36122" y="141354"/>
                      <a:pt x="34416" y="141542"/>
                    </a:cubicBezTo>
                    <a:cubicBezTo>
                      <a:pt x="28551" y="142190"/>
                      <a:pt x="26548" y="139447"/>
                      <a:pt x="26714" y="133808"/>
                    </a:cubicBezTo>
                    <a:cubicBezTo>
                      <a:pt x="27077" y="121509"/>
                      <a:pt x="27496" y="121850"/>
                      <a:pt x="14511" y="121876"/>
                    </a:cubicBezTo>
                    <a:cubicBezTo>
                      <a:pt x="-697" y="121907"/>
                      <a:pt x="124" y="123091"/>
                      <a:pt x="126" y="107445"/>
                    </a:cubicBezTo>
                    <a:cubicBezTo>
                      <a:pt x="132" y="74919"/>
                      <a:pt x="315" y="42390"/>
                      <a:pt x="2" y="9867"/>
                    </a:cubicBezTo>
                    <a:cubicBezTo>
                      <a:pt x="-69" y="2551"/>
                      <a:pt x="2050" y="-94"/>
                      <a:pt x="9623" y="3"/>
                    </a:cubicBezTo>
                    <a:cubicBezTo>
                      <a:pt x="37956" y="365"/>
                      <a:pt x="66296" y="147"/>
                      <a:pt x="94634" y="146"/>
                    </a:cubicBezTo>
                    <a:close/>
                    <a:moveTo>
                      <a:pt x="94710" y="15343"/>
                    </a:moveTo>
                    <a:cubicBezTo>
                      <a:pt x="71050" y="15343"/>
                      <a:pt x="47388" y="15522"/>
                      <a:pt x="23732" y="15226"/>
                    </a:cubicBezTo>
                    <a:cubicBezTo>
                      <a:pt x="17272" y="15145"/>
                      <a:pt x="15124" y="17321"/>
                      <a:pt x="15196" y="23742"/>
                    </a:cubicBezTo>
                    <a:cubicBezTo>
                      <a:pt x="15461" y="47646"/>
                      <a:pt x="15281" y="71554"/>
                      <a:pt x="15283" y="95459"/>
                    </a:cubicBezTo>
                    <a:cubicBezTo>
                      <a:pt x="15283" y="102999"/>
                      <a:pt x="19108" y="106757"/>
                      <a:pt x="26756" y="106733"/>
                    </a:cubicBezTo>
                    <a:cubicBezTo>
                      <a:pt x="41044" y="106689"/>
                      <a:pt x="41179" y="106682"/>
                      <a:pt x="41895" y="121072"/>
                    </a:cubicBezTo>
                    <a:cubicBezTo>
                      <a:pt x="42112" y="125441"/>
                      <a:pt x="43466" y="127278"/>
                      <a:pt x="48076" y="126952"/>
                    </a:cubicBezTo>
                    <a:cubicBezTo>
                      <a:pt x="52975" y="126606"/>
                      <a:pt x="57933" y="127179"/>
                      <a:pt x="62849" y="126976"/>
                    </a:cubicBezTo>
                    <a:cubicBezTo>
                      <a:pt x="67082" y="126800"/>
                      <a:pt x="68687" y="128683"/>
                      <a:pt x="68528" y="132668"/>
                    </a:cubicBezTo>
                    <a:cubicBezTo>
                      <a:pt x="68449" y="134637"/>
                      <a:pt x="68693" y="136628"/>
                      <a:pt x="68500" y="138580"/>
                    </a:cubicBezTo>
                    <a:cubicBezTo>
                      <a:pt x="67901" y="144646"/>
                      <a:pt x="70455" y="146941"/>
                      <a:pt x="76594" y="146723"/>
                    </a:cubicBezTo>
                    <a:cubicBezTo>
                      <a:pt x="86931" y="146356"/>
                      <a:pt x="97292" y="146584"/>
                      <a:pt x="107642" y="146617"/>
                    </a:cubicBezTo>
                    <a:cubicBezTo>
                      <a:pt x="119651" y="146655"/>
                      <a:pt x="119868" y="146682"/>
                      <a:pt x="119981" y="134823"/>
                    </a:cubicBezTo>
                    <a:cubicBezTo>
                      <a:pt x="120034" y="129232"/>
                      <a:pt x="121834" y="126565"/>
                      <a:pt x="127732" y="127013"/>
                    </a:cubicBezTo>
                    <a:cubicBezTo>
                      <a:pt x="131896" y="127329"/>
                      <a:pt x="136115" y="126865"/>
                      <a:pt x="140294" y="127059"/>
                    </a:cubicBezTo>
                    <a:cubicBezTo>
                      <a:pt x="144566" y="127256"/>
                      <a:pt x="146452" y="125750"/>
                      <a:pt x="146733" y="121211"/>
                    </a:cubicBezTo>
                    <a:cubicBezTo>
                      <a:pt x="147628" y="106747"/>
                      <a:pt x="147782" y="106757"/>
                      <a:pt x="162523" y="106743"/>
                    </a:cubicBezTo>
                    <a:cubicBezTo>
                      <a:pt x="163016" y="106743"/>
                      <a:pt x="163516" y="106687"/>
                      <a:pt x="164000" y="106750"/>
                    </a:cubicBezTo>
                    <a:cubicBezTo>
                      <a:pt x="170905" y="107652"/>
                      <a:pt x="173562" y="105000"/>
                      <a:pt x="173448" y="97719"/>
                    </a:cubicBezTo>
                    <a:cubicBezTo>
                      <a:pt x="173067" y="73326"/>
                      <a:pt x="173073" y="48920"/>
                      <a:pt x="173412" y="24525"/>
                    </a:cubicBezTo>
                    <a:cubicBezTo>
                      <a:pt x="173510" y="17504"/>
                      <a:pt x="171393" y="15068"/>
                      <a:pt x="164208" y="15185"/>
                    </a:cubicBezTo>
                    <a:cubicBezTo>
                      <a:pt x="141047" y="15564"/>
                      <a:pt x="117876" y="15326"/>
                      <a:pt x="94709" y="153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3BEED053-07A4-CC4B-CA69-F2EB591244A3}"/>
                  </a:ext>
                </a:extLst>
              </p:cNvPr>
              <p:cNvSpPr/>
              <p:nvPr/>
            </p:nvSpPr>
            <p:spPr>
              <a:xfrm>
                <a:off x="1614632" y="5330109"/>
                <a:ext cx="45476" cy="92957"/>
              </a:xfrm>
              <a:custGeom>
                <a:avLst/>
                <a:gdLst>
                  <a:gd name="connsiteX0" fmla="*/ 6822 w 45476"/>
                  <a:gd name="connsiteY0" fmla="*/ 92957 h 92957"/>
                  <a:gd name="connsiteX1" fmla="*/ 19327 w 45476"/>
                  <a:gd name="connsiteY1" fmla="*/ 50890 h 92957"/>
                  <a:gd name="connsiteX2" fmla="*/ 0 w 45476"/>
                  <a:gd name="connsiteY2" fmla="*/ 50890 h 92957"/>
                  <a:gd name="connsiteX3" fmla="*/ 9573 w 45476"/>
                  <a:gd name="connsiteY3" fmla="*/ 0 h 92957"/>
                  <a:gd name="connsiteX4" fmla="*/ 38177 w 45476"/>
                  <a:gd name="connsiteY4" fmla="*/ 0 h 92957"/>
                  <a:gd name="connsiteX5" fmla="*/ 26149 w 45476"/>
                  <a:gd name="connsiteY5" fmla="*/ 37247 h 92957"/>
                  <a:gd name="connsiteX6" fmla="*/ 45476 w 45476"/>
                  <a:gd name="connsiteY6" fmla="*/ 37247 h 92957"/>
                  <a:gd name="connsiteX7" fmla="*/ 6822 w 45476"/>
                  <a:gd name="connsiteY7" fmla="*/ 92957 h 92957"/>
                  <a:gd name="connsiteX8" fmla="*/ 6822 w 45476"/>
                  <a:gd name="connsiteY8" fmla="*/ 92957 h 92957"/>
                  <a:gd name="connsiteX9" fmla="*/ 6822 w 45476"/>
                  <a:gd name="connsiteY9" fmla="*/ 92957 h 92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5476" h="92957">
                    <a:moveTo>
                      <a:pt x="6822" y="92957"/>
                    </a:moveTo>
                    <a:lnTo>
                      <a:pt x="19327" y="50890"/>
                    </a:lnTo>
                    <a:lnTo>
                      <a:pt x="0" y="50890"/>
                    </a:lnTo>
                    <a:lnTo>
                      <a:pt x="9573" y="0"/>
                    </a:lnTo>
                    <a:lnTo>
                      <a:pt x="38177" y="0"/>
                    </a:lnTo>
                    <a:lnTo>
                      <a:pt x="26149" y="37247"/>
                    </a:lnTo>
                    <a:lnTo>
                      <a:pt x="45476" y="37247"/>
                    </a:lnTo>
                    <a:lnTo>
                      <a:pt x="6822" y="92957"/>
                    </a:lnTo>
                    <a:lnTo>
                      <a:pt x="6822" y="92957"/>
                    </a:lnTo>
                    <a:lnTo>
                      <a:pt x="6822" y="92957"/>
                    </a:lnTo>
                    <a:close/>
                  </a:path>
                </a:pathLst>
              </a:custGeom>
              <a:solidFill>
                <a:srgbClr val="FFFFFF"/>
              </a:solidFill>
              <a:ln w="511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40C55E1-8AAE-73C4-295C-E392EC77B76D}"/>
              </a:ext>
            </a:extLst>
          </p:cNvPr>
          <p:cNvSpPr txBox="1"/>
          <p:nvPr/>
        </p:nvSpPr>
        <p:spPr>
          <a:xfrm>
            <a:off x="5934635" y="383918"/>
            <a:ext cx="33666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solidFill>
                  <a:srgbClr val="23415C"/>
                </a:solidFill>
                <a:latin typeface="Century Gothic" panose="020B0502020202020204" pitchFamily="34" charset="0"/>
              </a:rPr>
              <a:t>Sensational Sound</a:t>
            </a:r>
          </a:p>
          <a:p>
            <a:r>
              <a:rPr lang="en-US" sz="2800" b="1" i="1" dirty="0">
                <a:solidFill>
                  <a:srgbClr val="23415C"/>
                </a:solidFill>
                <a:latin typeface="Century Gothic" panose="020B0502020202020204" pitchFamily="34" charset="0"/>
              </a:rPr>
              <a:t>Everywhere</a:t>
            </a: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3CD70C58-4D71-BF8B-FEF7-22EB3A57D6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496055"/>
              </p:ext>
            </p:extLst>
          </p:nvPr>
        </p:nvGraphicFramePr>
        <p:xfrm>
          <a:off x="5922821" y="1912042"/>
          <a:ext cx="5873256" cy="35661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481830">
                  <a:extLst>
                    <a:ext uri="{9D8B030D-6E8A-4147-A177-3AD203B41FA5}">
                      <a16:colId xmlns:a16="http://schemas.microsoft.com/office/drawing/2014/main" val="2296791831"/>
                    </a:ext>
                  </a:extLst>
                </a:gridCol>
                <a:gridCol w="1391426">
                  <a:extLst>
                    <a:ext uri="{9D8B030D-6E8A-4147-A177-3AD203B41FA5}">
                      <a16:colId xmlns:a16="http://schemas.microsoft.com/office/drawing/2014/main" val="271029162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Features &amp; Performance</a:t>
                      </a:r>
                      <a:endParaRPr lang="en-US" sz="18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rgbClr val="234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DPA-220</a:t>
                      </a:r>
                      <a:endParaRPr kumimoji="0" lang="en-US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solidFill>
                      <a:srgbClr val="2341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543876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2x20W, 1x 40W(20-20kHz, 4/8</a:t>
                      </a:r>
                      <a:r>
                        <a:rPr lang="en-US" sz="1400" b="0" dirty="0">
                          <a:latin typeface="Century Gothic" panose="020B0502020202020204" pitchFamily="34" charset="0"/>
                        </a:rPr>
                        <a:t>Ω, ≤0.1% Distortion</a:t>
                      </a: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4974929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strike="noStrike" dirty="0">
                          <a:latin typeface="Century Gothic" panose="020B0502020202020204" pitchFamily="34" charset="0"/>
                        </a:rPr>
                        <a:t>PoE support (802.3bt, ≤ Type 3, Negotiated)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588773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strike="noStrike" dirty="0">
                          <a:latin typeface="Century Gothic" panose="020B0502020202020204" pitchFamily="34" charset="0"/>
                        </a:rPr>
                        <a:t>Integrated Web Server for Set-Up &amp; Configuration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8230777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Auto-Load Sensing &amp; Gain Scaling at Start-up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  <a:endParaRPr kumimoji="0" lang="en-US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08281296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Over-the-Air (OTA) Firmware Updates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050395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strike="noStrike" dirty="0">
                          <a:latin typeface="Century Gothic" panose="020B0502020202020204" pitchFamily="34" charset="0"/>
                        </a:rPr>
                        <a:t>Advanced PoE Power Negotiation at Startup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24102457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Rich Suite of Protection Features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60067924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Beacon/Identifying Strobe for Easy Identification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723347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Multi-color LED Patterns for Status Reporting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388256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strike="noStrike" dirty="0">
                          <a:latin typeface="Century Gothic" panose="020B0502020202020204" pitchFamily="34" charset="0"/>
                        </a:rPr>
                        <a:t>Plenum Rated, with Hanger Wire Strap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9273784"/>
                  </a:ext>
                </a:extLst>
              </a:tr>
            </a:tbl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985F4D2A-311A-28BF-F067-2FE120A9DE97}"/>
              </a:ext>
            </a:extLst>
          </p:cNvPr>
          <p:cNvSpPr/>
          <p:nvPr/>
        </p:nvSpPr>
        <p:spPr>
          <a:xfrm>
            <a:off x="11711993" y="6471403"/>
            <a:ext cx="216017" cy="2160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22415C"/>
                </a:solidFill>
              </a:rPr>
              <a:t>C</a:t>
            </a:r>
          </a:p>
        </p:txBody>
      </p:sp>
      <p:pic>
        <p:nvPicPr>
          <p:cNvPr id="11" name="Picture 10" descr="A qr code with dots&#10;&#10;Description automatically generated with low confidence">
            <a:extLst>
              <a:ext uri="{FF2B5EF4-FFF2-40B4-BE49-F238E27FC236}">
                <a16:creationId xmlns:a16="http://schemas.microsoft.com/office/drawing/2014/main" id="{185B87D2-CA75-6731-2FB4-F69D66EAEAA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745" y="6312745"/>
            <a:ext cx="423508" cy="42350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026844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EE70A34-F9B1-FCB6-D0E5-6F3A5A727D2A}"/>
              </a:ext>
            </a:extLst>
          </p:cNvPr>
          <p:cNvSpPr/>
          <p:nvPr/>
        </p:nvSpPr>
        <p:spPr>
          <a:xfrm>
            <a:off x="0" y="1565617"/>
            <a:ext cx="5485194" cy="30175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AE9948-7B3C-8F6C-648A-B8CF855EA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690" y="321640"/>
            <a:ext cx="5049253" cy="1078664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200" b="1" dirty="0">
                <a:solidFill>
                  <a:srgbClr val="23415C"/>
                </a:solidFill>
                <a:latin typeface="Century Gothic" panose="020B0502020202020204" pitchFamily="34" charset="0"/>
              </a:rPr>
              <a:t>New PowerCore™</a:t>
            </a:r>
            <a:br>
              <a:rPr lang="en-GB" sz="3200" b="1" dirty="0">
                <a:solidFill>
                  <a:srgbClr val="23415C"/>
                </a:solidFill>
                <a:latin typeface="Century Gothic" panose="020B0502020202020204" pitchFamily="34" charset="0"/>
              </a:rPr>
            </a:br>
            <a:r>
              <a:rPr lang="en-GB" sz="3200" b="1" dirty="0">
                <a:solidFill>
                  <a:srgbClr val="23415C"/>
                </a:solidFill>
                <a:latin typeface="Century Gothic" panose="020B0502020202020204" pitchFamily="34" charset="0"/>
              </a:rPr>
              <a:t>DPA-220+ Audio Amplifier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A9DB55-D551-AD8E-A866-2EADA90530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39" y="1714406"/>
            <a:ext cx="3519154" cy="2719943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F11000E9-9DED-AACB-82D5-3483A9F727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08503" y="5149111"/>
            <a:ext cx="2659337" cy="4602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40C55E1-8AAE-73C4-295C-E392EC77B76D}"/>
              </a:ext>
            </a:extLst>
          </p:cNvPr>
          <p:cNvSpPr txBox="1"/>
          <p:nvPr/>
        </p:nvSpPr>
        <p:spPr>
          <a:xfrm>
            <a:off x="5934635" y="307717"/>
            <a:ext cx="33666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solidFill>
                  <a:srgbClr val="23415C"/>
                </a:solidFill>
                <a:latin typeface="Century Gothic" panose="020B0502020202020204" pitchFamily="34" charset="0"/>
              </a:rPr>
              <a:t>Sensational Sound</a:t>
            </a:r>
          </a:p>
          <a:p>
            <a:r>
              <a:rPr lang="en-US" sz="2800" b="1" i="1" dirty="0">
                <a:solidFill>
                  <a:srgbClr val="23415C"/>
                </a:solidFill>
                <a:latin typeface="Century Gothic" panose="020B0502020202020204" pitchFamily="34" charset="0"/>
              </a:rPr>
              <a:t>Everywhere</a:t>
            </a: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9FEB3CE9-C49E-232F-6158-FC37224173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535556"/>
              </p:ext>
            </p:extLst>
          </p:nvPr>
        </p:nvGraphicFramePr>
        <p:xfrm>
          <a:off x="6019799" y="1371600"/>
          <a:ext cx="5873256" cy="468782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481830">
                  <a:extLst>
                    <a:ext uri="{9D8B030D-6E8A-4147-A177-3AD203B41FA5}">
                      <a16:colId xmlns:a16="http://schemas.microsoft.com/office/drawing/2014/main" val="2296791831"/>
                    </a:ext>
                  </a:extLst>
                </a:gridCol>
                <a:gridCol w="1391426">
                  <a:extLst>
                    <a:ext uri="{9D8B030D-6E8A-4147-A177-3AD203B41FA5}">
                      <a16:colId xmlns:a16="http://schemas.microsoft.com/office/drawing/2014/main" val="271029162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i="1" dirty="0">
                          <a:latin typeface="Century Gothic" panose="020B0502020202020204" pitchFamily="34" charset="0"/>
                        </a:rPr>
                        <a:t>All DPA-220 Features/Performance, plus…</a:t>
                      </a:r>
                      <a:endParaRPr lang="en-US" sz="16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rgbClr val="234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DPA-220+</a:t>
                      </a: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solidFill>
                      <a:srgbClr val="2341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543876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strike="noStrike" dirty="0">
                          <a:latin typeface="Century Gothic" panose="020B0502020202020204" pitchFamily="34" charset="0"/>
                        </a:rPr>
                        <a:t>Auxiliary DC Power Supply Support (18VDC to 48VDC)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68321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strike="noStrike" dirty="0">
                          <a:latin typeface="Century Gothic" panose="020B0502020202020204" pitchFamily="34" charset="0"/>
                        </a:rPr>
                        <a:t>Application Programming Interface (API) 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5887730"/>
                  </a:ext>
                </a:extLst>
              </a:tr>
              <a:tr h="31089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i="1" strike="noStrike" dirty="0">
                          <a:latin typeface="Century Gothic" panose="020B0502020202020204" pitchFamily="34" charset="0"/>
                        </a:rPr>
                        <a:t>Real-time reporting/monitoring of system status, including…</a:t>
                      </a:r>
                    </a:p>
                  </a:txBody>
                  <a:tcPr anchor="ctr">
                    <a:solidFill>
                      <a:srgbClr val="7BB1D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986876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171450" marR="0" lvl="0" indent="-1143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>
                          <a:latin typeface="Century Gothic" panose="020B0502020202020204" pitchFamily="34" charset="0"/>
                        </a:rPr>
                        <a:t>MAC ID, Firmware ID, Dante 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08281296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171450" marR="0" lvl="0" indent="-1143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Speaker Health via Voltage/Current Monitoring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1948287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171450" marR="0" lvl="0" indent="-1143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>
                          <a:latin typeface="Century Gothic" panose="020B0502020202020204" pitchFamily="34" charset="0"/>
                        </a:rPr>
                        <a:t>System Voltage, Temperature, PoE Status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37761641"/>
                  </a:ext>
                </a:extLst>
              </a:tr>
              <a:tr h="31089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i="1" dirty="0">
                          <a:latin typeface="Century Gothic" panose="020B0502020202020204" pitchFamily="34" charset="0"/>
                        </a:rPr>
                        <a:t>Feature rich DSP algorithms and controls, including…</a:t>
                      </a:r>
                    </a:p>
                  </a:txBody>
                  <a:tcPr anchor="ctr">
                    <a:solidFill>
                      <a:srgbClr val="7BB1D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0503952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171450" marR="0" lvl="0" indent="-1143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Input Scaling, Output Volume Control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24102457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171450" marR="0" lvl="0" indent="-1143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Graphic or Parametric Audio Equalization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60067924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171450" marR="0" lvl="0" indent="-1143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Dynamic Range Compression &amp; Power Limiting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388256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171450" marR="0" lvl="0" indent="-1143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Auto-Ducking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57905738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171450" marR="0" lvl="0" indent="-1143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Mixing/</a:t>
                      </a:r>
                      <a:r>
                        <a:rPr lang="en-US" sz="1200" b="0" i="0" u="none" strike="noStrike" cap="none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Muxing</a:t>
                      </a:r>
                      <a:r>
                        <a:rPr lang="en-US" sz="1200" b="0" i="0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 of Input Signals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272809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strike="noStrike" dirty="0">
                          <a:latin typeface="Century Gothic" panose="020B0502020202020204" pitchFamily="34" charset="0"/>
                        </a:rPr>
                        <a:t>Beep, Tone, Comfort/Masking Noise Generation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62194604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strike="noStrike" dirty="0" err="1">
                          <a:latin typeface="Century Gothic" panose="020B0502020202020204" pitchFamily="34" charset="0"/>
                        </a:rPr>
                        <a:t>Symetrix</a:t>
                      </a:r>
                      <a:r>
                        <a:rPr lang="en-US" sz="1200" strike="noStrike" dirty="0">
                          <a:latin typeface="Century Gothic" panose="020B0502020202020204" pitchFamily="34" charset="0"/>
                        </a:rPr>
                        <a:t> Intelligent Module 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3009022"/>
                  </a:ext>
                </a:extLst>
              </a:tr>
            </a:tbl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C0BB2401-DF4B-502B-721C-91279B312B05}"/>
              </a:ext>
            </a:extLst>
          </p:cNvPr>
          <p:cNvSpPr/>
          <p:nvPr/>
        </p:nvSpPr>
        <p:spPr>
          <a:xfrm>
            <a:off x="11711993" y="6471403"/>
            <a:ext cx="216017" cy="2160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22415C"/>
                </a:solidFill>
              </a:rPr>
              <a:t>C</a:t>
            </a:r>
          </a:p>
        </p:txBody>
      </p:sp>
      <p:pic>
        <p:nvPicPr>
          <p:cNvPr id="7" name="Picture 6" descr="A qr code with dots&#10;&#10;Description automatically generated with low confidence">
            <a:extLst>
              <a:ext uri="{FF2B5EF4-FFF2-40B4-BE49-F238E27FC236}">
                <a16:creationId xmlns:a16="http://schemas.microsoft.com/office/drawing/2014/main" id="{E9BC2668-B23B-C969-4FCC-0454A6C5120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745" y="6312745"/>
            <a:ext cx="423508" cy="42350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263558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3F17B73F-969D-7CF5-6252-E4D8DB8F5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7427" y="5149111"/>
            <a:ext cx="2659337" cy="46027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63F2CD-B5AE-802A-D1EA-5949F69EDC9C}"/>
              </a:ext>
            </a:extLst>
          </p:cNvPr>
          <p:cNvSpPr/>
          <p:nvPr/>
        </p:nvSpPr>
        <p:spPr>
          <a:xfrm>
            <a:off x="0" y="1565617"/>
            <a:ext cx="5485194" cy="30175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DD34651-8EBE-DEED-9ACE-8C8F3A60C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690" y="302222"/>
            <a:ext cx="5049253" cy="1078664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>
                <a:latin typeface="Century Gothic" panose="020B0502020202020204" pitchFamily="34" charset="0"/>
              </a:rPr>
              <a:t>New PowerCore™</a:t>
            </a:r>
            <a:br>
              <a:rPr lang="en-GB" sz="3200" b="1" dirty="0">
                <a:latin typeface="Century Gothic" panose="020B0502020202020204" pitchFamily="34" charset="0"/>
              </a:rPr>
            </a:br>
            <a:r>
              <a:rPr lang="en-GB" sz="3200" b="1" dirty="0">
                <a:latin typeface="Century Gothic" panose="020B0502020202020204" pitchFamily="34" charset="0"/>
              </a:rPr>
              <a:t>DPA-220 vs. DPA-220+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1A4B98-D169-CA79-103F-EDE9A2E2A5EA}"/>
              </a:ext>
            </a:extLst>
          </p:cNvPr>
          <p:cNvSpPr txBox="1"/>
          <p:nvPr/>
        </p:nvSpPr>
        <p:spPr>
          <a:xfrm>
            <a:off x="5934635" y="426779"/>
            <a:ext cx="3839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23415C"/>
                </a:solidFill>
                <a:latin typeface="Century Gothic" panose="020B0502020202020204" pitchFamily="34" charset="0"/>
              </a:rPr>
              <a:t>Product Comparison</a:t>
            </a:r>
          </a:p>
        </p:txBody>
      </p:sp>
      <p:graphicFrame>
        <p:nvGraphicFramePr>
          <p:cNvPr id="12" name="Table 6">
            <a:extLst>
              <a:ext uri="{FF2B5EF4-FFF2-40B4-BE49-F238E27FC236}">
                <a16:creationId xmlns:a16="http://schemas.microsoft.com/office/drawing/2014/main" id="{CB35B0E4-E053-610A-D224-292625DF70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089093"/>
              </p:ext>
            </p:extLst>
          </p:nvPr>
        </p:nvGraphicFramePr>
        <p:xfrm>
          <a:off x="5934693" y="1080312"/>
          <a:ext cx="5873256" cy="49377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103288">
                  <a:extLst>
                    <a:ext uri="{9D8B030D-6E8A-4147-A177-3AD203B41FA5}">
                      <a16:colId xmlns:a16="http://schemas.microsoft.com/office/drawing/2014/main" val="2296791831"/>
                    </a:ext>
                  </a:extLst>
                </a:gridCol>
                <a:gridCol w="828880">
                  <a:extLst>
                    <a:ext uri="{9D8B030D-6E8A-4147-A177-3AD203B41FA5}">
                      <a16:colId xmlns:a16="http://schemas.microsoft.com/office/drawing/2014/main" val="271029162"/>
                    </a:ext>
                  </a:extLst>
                </a:gridCol>
                <a:gridCol w="941088">
                  <a:extLst>
                    <a:ext uri="{9D8B030D-6E8A-4147-A177-3AD203B41FA5}">
                      <a16:colId xmlns:a16="http://schemas.microsoft.com/office/drawing/2014/main" val="3385320460"/>
                    </a:ext>
                  </a:extLst>
                </a:gridCol>
              </a:tblGrid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Features &amp; Performance</a:t>
                      </a:r>
                      <a:endParaRPr lang="en-US" sz="12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rgbClr val="224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</a:rPr>
                        <a:t>DPA-220</a:t>
                      </a:r>
                      <a:endParaRPr kumimoji="0" 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solidFill>
                      <a:srgbClr val="224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</a:rPr>
                        <a:t>DPA-220+</a:t>
                      </a:r>
                      <a:endParaRPr kumimoji="0" lang="en-US" sz="11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solidFill>
                      <a:srgbClr val="2241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543876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b="0" i="0" u="none" strike="noStrike" cap="none" noProof="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2x20W,1x40W (</a:t>
                      </a:r>
                      <a:r>
                        <a:rPr lang="en-US" sz="1050" dirty="0">
                          <a:latin typeface="Century Gothic" panose="020B0502020202020204" pitchFamily="34" charset="0"/>
                        </a:rPr>
                        <a:t>20-20kHz, 4/8</a:t>
                      </a:r>
                      <a:r>
                        <a:rPr lang="en-US" sz="1050" b="0" dirty="0">
                          <a:latin typeface="Century Gothic" panose="020B0502020202020204" pitchFamily="34" charset="0"/>
                        </a:rPr>
                        <a:t>Ω, ≤0.1% Distortion</a:t>
                      </a:r>
                      <a:r>
                        <a:rPr lang="en-US" sz="1050" dirty="0">
                          <a:latin typeface="Century Gothic" panose="020B0502020202020204" pitchFamily="34" charset="0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49749290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strike="noStrike" dirty="0">
                          <a:latin typeface="Century Gothic" panose="020B0502020202020204" pitchFamily="34" charset="0"/>
                        </a:rPr>
                        <a:t>PoE Support with External DC Supply 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5887730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strike="noStrike" dirty="0">
                          <a:latin typeface="Century Gothic" panose="020B0502020202020204" pitchFamily="34" charset="0"/>
                        </a:rPr>
                        <a:t>Integrated Web Server for Set-Up &amp; Configuration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8230777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dirty="0">
                          <a:latin typeface="Century Gothic" panose="020B0502020202020204" pitchFamily="34" charset="0"/>
                        </a:rPr>
                        <a:t>Auto-Load Sensing &amp; Gain Scaling at Start-up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  <a:endParaRPr kumimoji="0" lang="en-US" sz="1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  <a:endParaRPr kumimoji="0" lang="en-US" sz="1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08281296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dirty="0">
                          <a:latin typeface="Century Gothic" panose="020B0502020202020204" pitchFamily="34" charset="0"/>
                        </a:rPr>
                        <a:t>Over-the-Air (OTA) Firmware Updates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0503952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strike="noStrike" dirty="0">
                          <a:latin typeface="Century Gothic" panose="020B0502020202020204" pitchFamily="34" charset="0"/>
                        </a:rPr>
                        <a:t>Advanced PoE Power Negotiation at Startup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24102457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dirty="0">
                          <a:latin typeface="Century Gothic" panose="020B0502020202020204" pitchFamily="34" charset="0"/>
                        </a:rPr>
                        <a:t>Rich Suite of Protection Features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60067924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dirty="0">
                          <a:latin typeface="Century Gothic" panose="020B0502020202020204" pitchFamily="34" charset="0"/>
                        </a:rPr>
                        <a:t>Beacon/Identifying Strobe for Easy Identification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7233470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dirty="0">
                          <a:latin typeface="Century Gothic" panose="020B0502020202020204" pitchFamily="34" charset="0"/>
                        </a:rPr>
                        <a:t>Multi-color LED Patterns for Status Reporting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3882563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strike="noStrike" dirty="0">
                          <a:latin typeface="Century Gothic" panose="020B0502020202020204" pitchFamily="34" charset="0"/>
                        </a:rPr>
                        <a:t>Plenum Rated, with Hanger Wire Strap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9273784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strike="noStrike" dirty="0" err="1">
                          <a:latin typeface="Century Gothic" panose="020B0502020202020204" pitchFamily="34" charset="0"/>
                        </a:rPr>
                        <a:t>Symetrix</a:t>
                      </a:r>
                      <a:r>
                        <a:rPr lang="en-US" sz="1050" strike="noStrike" dirty="0">
                          <a:latin typeface="Century Gothic" panose="020B0502020202020204" pitchFamily="34" charset="0"/>
                        </a:rPr>
                        <a:t> Intelligent Module 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1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3009022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strike="noStrike" dirty="0">
                          <a:latin typeface="Century Gothic" panose="020B0502020202020204" pitchFamily="34" charset="0"/>
                        </a:rPr>
                        <a:t>Application Programming Interface (API) 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1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6099330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strike="noStrike" dirty="0">
                          <a:latin typeface="Century Gothic" panose="020B0502020202020204" pitchFamily="34" charset="0"/>
                        </a:rPr>
                        <a:t>Real-time Monitoring &amp; Reporting of System Status, Output Voltage, Output Current, Load Impedance, Temperature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1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39239053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strike="noStrike" dirty="0">
                          <a:latin typeface="Century Gothic" panose="020B0502020202020204" pitchFamily="34" charset="0"/>
                        </a:rPr>
                        <a:t>Digital Signal Processing (DSP) of Audio Signals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1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4720370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50" strike="noStrike" dirty="0">
                          <a:latin typeface="Century Gothic" panose="020B0502020202020204" pitchFamily="34" charset="0"/>
                        </a:rPr>
                        <a:t>Integrated Beep, Tone, Noise Masking Signal Generators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1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4889441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E0A61D5C-704B-9CEC-C518-B038E66B8F9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39" y="1714406"/>
            <a:ext cx="3519154" cy="271994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D65FDD8F-D491-28A3-580C-FB4CE644ABE4}"/>
              </a:ext>
            </a:extLst>
          </p:cNvPr>
          <p:cNvSpPr/>
          <p:nvPr/>
        </p:nvSpPr>
        <p:spPr>
          <a:xfrm>
            <a:off x="11711993" y="6471403"/>
            <a:ext cx="216017" cy="2160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22415C"/>
                </a:solidFill>
              </a:rPr>
              <a:t>C</a:t>
            </a:r>
          </a:p>
        </p:txBody>
      </p:sp>
      <p:pic>
        <p:nvPicPr>
          <p:cNvPr id="15" name="Picture 14" descr="A qr code with dots&#10;&#10;Description automatically generated with low confidence">
            <a:extLst>
              <a:ext uri="{FF2B5EF4-FFF2-40B4-BE49-F238E27FC236}">
                <a16:creationId xmlns:a16="http://schemas.microsoft.com/office/drawing/2014/main" id="{0300147F-3C60-7F4D-FE77-2968E76B162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745" y="6312745"/>
            <a:ext cx="423508" cy="42350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564363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E9948-7B3C-8F6C-648A-B8CF855EA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1328"/>
            <a:ext cx="8807196" cy="563364"/>
          </a:xfrm>
        </p:spPr>
        <p:txBody>
          <a:bodyPr>
            <a:noAutofit/>
          </a:bodyPr>
          <a:lstStyle/>
          <a:p>
            <a:r>
              <a:rPr lang="en-GB" sz="3600" b="1" dirty="0">
                <a:latin typeface="Century Gothic" panose="020B0502020202020204" pitchFamily="34" charset="0"/>
              </a:rPr>
              <a:t>Premium Sound for Every Space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A54300-8326-1EEE-CD90-5D1946629A87}"/>
              </a:ext>
            </a:extLst>
          </p:cNvPr>
          <p:cNvSpPr txBox="1"/>
          <p:nvPr/>
        </p:nvSpPr>
        <p:spPr>
          <a:xfrm>
            <a:off x="1510520" y="1647741"/>
            <a:ext cx="6473986" cy="507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spcBef>
                <a:spcPts val="1000"/>
              </a:spcBef>
            </a:pPr>
            <a:r>
              <a:rPr lang="en-US" sz="1600" dirty="0">
                <a:solidFill>
                  <a:srgbClr val="1F1D32"/>
                </a:solidFill>
                <a:effectLst/>
                <a:latin typeface="Century Gothic" panose="020B0502020202020204" pitchFamily="34" charset="0"/>
              </a:rPr>
              <a:t>Public and government buildings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6E445A2-53A0-CE78-31C4-1B85EBA1125E}"/>
              </a:ext>
            </a:extLst>
          </p:cNvPr>
          <p:cNvGrpSpPr/>
          <p:nvPr/>
        </p:nvGrpSpPr>
        <p:grpSpPr>
          <a:xfrm>
            <a:off x="838200" y="1685776"/>
            <a:ext cx="563365" cy="563365"/>
            <a:chOff x="190250" y="1788911"/>
            <a:chExt cx="563365" cy="563365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588A87D-8676-1A2C-A4C9-603C0DB0EFFF}"/>
                </a:ext>
              </a:extLst>
            </p:cNvPr>
            <p:cNvSpPr/>
            <p:nvPr/>
          </p:nvSpPr>
          <p:spPr>
            <a:xfrm>
              <a:off x="190250" y="1788911"/>
              <a:ext cx="563365" cy="563365"/>
            </a:xfrm>
            <a:prstGeom prst="ellipse">
              <a:avLst/>
            </a:prstGeom>
            <a:solidFill>
              <a:srgbClr val="2341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0" name="Graphic 19" descr="Greek Temple outline">
              <a:extLst>
                <a:ext uri="{FF2B5EF4-FFF2-40B4-BE49-F238E27FC236}">
                  <a16:creationId xmlns:a16="http://schemas.microsoft.com/office/drawing/2014/main" id="{208776B7-95DE-AC7F-5FD2-348B344177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69328" y="1865004"/>
              <a:ext cx="394175" cy="394175"/>
            </a:xfrm>
            <a:prstGeom prst="rect">
              <a:avLst/>
            </a:prstGeom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4817808-B64C-874D-7B89-DDE9A63FE325}"/>
              </a:ext>
            </a:extLst>
          </p:cNvPr>
          <p:cNvSpPr txBox="1"/>
          <p:nvPr/>
        </p:nvSpPr>
        <p:spPr>
          <a:xfrm>
            <a:off x="1538913" y="2432945"/>
            <a:ext cx="6447567" cy="507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1000"/>
              </a:spcBef>
            </a:pPr>
            <a:r>
              <a:rPr lang="en-US" sz="1600" dirty="0">
                <a:solidFill>
                  <a:srgbClr val="1F1D32"/>
                </a:solidFill>
                <a:effectLst/>
                <a:latin typeface="Century Gothic" panose="020B0502020202020204" pitchFamily="34" charset="0"/>
              </a:rPr>
              <a:t>Sound masking and background music for coworking </a:t>
            </a:r>
            <a:r>
              <a:rPr lang="en-US" sz="1600" dirty="0">
                <a:solidFill>
                  <a:srgbClr val="1F1D32"/>
                </a:solidFill>
                <a:latin typeface="Century Gothic" panose="020B0502020202020204" pitchFamily="34" charset="0"/>
              </a:rPr>
              <a:t>s</a:t>
            </a:r>
            <a:r>
              <a:rPr lang="en-US" sz="1600" dirty="0">
                <a:solidFill>
                  <a:srgbClr val="1F1D32"/>
                </a:solidFill>
                <a:effectLst/>
                <a:latin typeface="Century Gothic" panose="020B0502020202020204" pitchFamily="34" charset="0"/>
              </a:rPr>
              <a:t>paces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48F80EE-62B3-515A-02C1-608B15415913}"/>
              </a:ext>
            </a:extLst>
          </p:cNvPr>
          <p:cNvSpPr txBox="1"/>
          <p:nvPr/>
        </p:nvSpPr>
        <p:spPr>
          <a:xfrm>
            <a:off x="1510519" y="3175405"/>
            <a:ext cx="6473985" cy="507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1000"/>
              </a:spcBef>
            </a:pPr>
            <a:r>
              <a:rPr lang="en-US" sz="1600" dirty="0">
                <a:solidFill>
                  <a:srgbClr val="1F1D32"/>
                </a:solidFill>
                <a:effectLst/>
                <a:latin typeface="Century Gothic" panose="020B0502020202020204" pitchFamily="34" charset="0"/>
              </a:rPr>
              <a:t>Classrooms and higher educational institutions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80B043F-8FD2-3D18-E949-445F154F1B61}"/>
              </a:ext>
            </a:extLst>
          </p:cNvPr>
          <p:cNvSpPr txBox="1"/>
          <p:nvPr/>
        </p:nvSpPr>
        <p:spPr>
          <a:xfrm>
            <a:off x="1510518" y="4141977"/>
            <a:ext cx="64739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en-US" sz="1600" dirty="0">
                <a:solidFill>
                  <a:srgbClr val="1F1D32"/>
                </a:solidFill>
                <a:effectLst/>
                <a:latin typeface="Century Gothic" panose="020B0502020202020204" pitchFamily="34" charset="0"/>
              </a:rPr>
              <a:t>Paging and background music in food-services and entertainment venues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8A525C2-ABB6-219C-981E-3C022BFCC09B}"/>
              </a:ext>
            </a:extLst>
          </p:cNvPr>
          <p:cNvSpPr txBox="1"/>
          <p:nvPr/>
        </p:nvSpPr>
        <p:spPr>
          <a:xfrm>
            <a:off x="1510517" y="4927545"/>
            <a:ext cx="6473985" cy="507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1000"/>
              </a:spcBef>
            </a:pPr>
            <a:r>
              <a:rPr lang="en-US" sz="1600" dirty="0">
                <a:solidFill>
                  <a:srgbClr val="1F1D32"/>
                </a:solidFill>
                <a:effectLst/>
                <a:latin typeface="Century Gothic" panose="020B0502020202020204" pitchFamily="34" charset="0"/>
              </a:rPr>
              <a:t>Schools, coffee shops and </a:t>
            </a:r>
            <a:r>
              <a:rPr lang="en-US" sz="1600" dirty="0">
                <a:solidFill>
                  <a:srgbClr val="1F1D32"/>
                </a:solidFill>
                <a:latin typeface="Century Gothic" panose="020B0502020202020204" pitchFamily="34" charset="0"/>
              </a:rPr>
              <a:t>h</a:t>
            </a:r>
            <a:r>
              <a:rPr lang="en-US" sz="1600" dirty="0">
                <a:solidFill>
                  <a:srgbClr val="1F1D32"/>
                </a:solidFill>
                <a:effectLst/>
                <a:latin typeface="Century Gothic" panose="020B0502020202020204" pitchFamily="34" charset="0"/>
              </a:rPr>
              <a:t>ouses of worship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AF7D3EE-AD72-5888-49B6-266ED719083A}"/>
              </a:ext>
            </a:extLst>
          </p:cNvPr>
          <p:cNvGrpSpPr/>
          <p:nvPr/>
        </p:nvGrpSpPr>
        <p:grpSpPr>
          <a:xfrm>
            <a:off x="843717" y="2488129"/>
            <a:ext cx="563365" cy="563365"/>
            <a:chOff x="843717" y="2345620"/>
            <a:chExt cx="563365" cy="56336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8C18BCB-5797-6A35-6B5B-8DF2B7DBE2CF}"/>
                </a:ext>
              </a:extLst>
            </p:cNvPr>
            <p:cNvSpPr/>
            <p:nvPr/>
          </p:nvSpPr>
          <p:spPr>
            <a:xfrm>
              <a:off x="843717" y="2345620"/>
              <a:ext cx="563365" cy="563365"/>
            </a:xfrm>
            <a:prstGeom prst="ellipse">
              <a:avLst/>
            </a:prstGeom>
            <a:solidFill>
              <a:srgbClr val="2341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31" name="Graphic 30" descr="Work from home desk outline">
              <a:extLst>
                <a:ext uri="{FF2B5EF4-FFF2-40B4-BE49-F238E27FC236}">
                  <a16:creationId xmlns:a16="http://schemas.microsoft.com/office/drawing/2014/main" id="{9B837029-B3E6-8F0E-7E10-1E8F8FB65C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96799" y="2398653"/>
              <a:ext cx="457200" cy="4572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FABB8C3-FF9F-E450-A5AB-4F50E446E603}"/>
              </a:ext>
            </a:extLst>
          </p:cNvPr>
          <p:cNvGrpSpPr/>
          <p:nvPr/>
        </p:nvGrpSpPr>
        <p:grpSpPr>
          <a:xfrm>
            <a:off x="843717" y="3256003"/>
            <a:ext cx="563365" cy="563365"/>
            <a:chOff x="843717" y="3113494"/>
            <a:chExt cx="563365" cy="56336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431AE9E-C6DE-F8B0-6024-D6C9FE246477}"/>
                </a:ext>
              </a:extLst>
            </p:cNvPr>
            <p:cNvSpPr/>
            <p:nvPr/>
          </p:nvSpPr>
          <p:spPr>
            <a:xfrm>
              <a:off x="843717" y="3113494"/>
              <a:ext cx="563365" cy="563365"/>
            </a:xfrm>
            <a:prstGeom prst="ellipse">
              <a:avLst/>
            </a:prstGeom>
            <a:solidFill>
              <a:srgbClr val="2341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34" name="Graphic 33" descr="Classroom outline">
              <a:extLst>
                <a:ext uri="{FF2B5EF4-FFF2-40B4-BE49-F238E27FC236}">
                  <a16:creationId xmlns:a16="http://schemas.microsoft.com/office/drawing/2014/main" id="{B08A15FE-3382-69A9-449D-04520ED8EA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17278" y="3185095"/>
              <a:ext cx="420163" cy="420163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5B95AB6-7ED8-88CE-480F-46B83BF4541E}"/>
              </a:ext>
            </a:extLst>
          </p:cNvPr>
          <p:cNvGrpSpPr/>
          <p:nvPr/>
        </p:nvGrpSpPr>
        <p:grpSpPr>
          <a:xfrm>
            <a:off x="853239" y="4984174"/>
            <a:ext cx="563365" cy="563365"/>
            <a:chOff x="853239" y="5167124"/>
            <a:chExt cx="563365" cy="563365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87E469E-9EA8-74FC-4EAA-38453873B9E3}"/>
                </a:ext>
              </a:extLst>
            </p:cNvPr>
            <p:cNvSpPr/>
            <p:nvPr/>
          </p:nvSpPr>
          <p:spPr>
            <a:xfrm>
              <a:off x="853239" y="5167124"/>
              <a:ext cx="563365" cy="563365"/>
            </a:xfrm>
            <a:prstGeom prst="ellipse">
              <a:avLst/>
            </a:prstGeom>
            <a:solidFill>
              <a:srgbClr val="2341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C59E83DD-C4CB-7A2C-C6A9-4E64D0156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80220" y="5287864"/>
              <a:ext cx="302952" cy="302952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AA9EE79-EDA7-2F02-E72E-5AC8F27A572A}"/>
              </a:ext>
            </a:extLst>
          </p:cNvPr>
          <p:cNvGrpSpPr/>
          <p:nvPr/>
        </p:nvGrpSpPr>
        <p:grpSpPr>
          <a:xfrm>
            <a:off x="853240" y="4141977"/>
            <a:ext cx="563365" cy="563365"/>
            <a:chOff x="853240" y="3999468"/>
            <a:chExt cx="563365" cy="563365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D543A91-64B1-2FB7-0A9F-C3071A504DE0}"/>
                </a:ext>
              </a:extLst>
            </p:cNvPr>
            <p:cNvSpPr/>
            <p:nvPr/>
          </p:nvSpPr>
          <p:spPr>
            <a:xfrm>
              <a:off x="853240" y="3999468"/>
              <a:ext cx="563365" cy="563365"/>
            </a:xfrm>
            <a:prstGeom prst="ellipse">
              <a:avLst/>
            </a:prstGeom>
            <a:solidFill>
              <a:srgbClr val="2341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40" name="Graphic 39" descr="Restaurant outline">
              <a:extLst>
                <a:ext uri="{FF2B5EF4-FFF2-40B4-BE49-F238E27FC236}">
                  <a16:creationId xmlns:a16="http://schemas.microsoft.com/office/drawing/2014/main" id="{9533484B-A91F-EF09-A503-5C85F48B48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33839" y="4050169"/>
              <a:ext cx="394175" cy="394175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39A9EBE-8F6C-5F3B-0F14-EA4BFD6AD0FD}"/>
              </a:ext>
            </a:extLst>
          </p:cNvPr>
          <p:cNvSpPr txBox="1"/>
          <p:nvPr/>
        </p:nvSpPr>
        <p:spPr>
          <a:xfrm>
            <a:off x="11732216" y="6447295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</a:t>
            </a:r>
          </a:p>
        </p:txBody>
      </p:sp>
      <p:pic>
        <p:nvPicPr>
          <p:cNvPr id="3" name="Picture 2" descr="A qr code with dots&#10;&#10;Description automatically generated with low confidence">
            <a:extLst>
              <a:ext uri="{FF2B5EF4-FFF2-40B4-BE49-F238E27FC236}">
                <a16:creationId xmlns:a16="http://schemas.microsoft.com/office/drawing/2014/main" id="{A5C38FF5-3F11-7F6A-572C-DBCD8F656147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745" y="6312745"/>
            <a:ext cx="423508" cy="42350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263954688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item1.xml><?xml version="1.0" encoding="utf-8"?>
<VariableListDefinition name="AD_HOC" displayName="AD_HOC" id="be8d5d03-b0fc-4040-9d20-27babf97c572" isdomainofvalue="False" dataSourceId="f737454c-606d-4971-b00a-6d1f7f65107d"/>
</file>

<file path=customXml/item2.xml><?xml version="1.0" encoding="utf-8"?>
<VariableListDefinition name="System" displayName="System" id="1a4ba3d1-7982-4cb3-83c9-a01a006b6a35" isdomainofvalue="False" dataSourceId="6c439018-b2d4-4eb2-91ce-6682457f4a46"/>
</file>

<file path=customXml/item3.xml><?xml version="1.0" encoding="utf-8"?>
<VariableListDefinition name="Computed" displayName="Computed" id="c984c467-ee21-4c15-a9bb-81838ccbab97" isdomainofvalue="False" dataSourceId="36ac8ff0-0a34-4a16-9f19-e1f8d4c6d660"/>
</file>

<file path=customXml/item4.xml><?xml version="1.0" encoding="utf-8"?>
<VariableList UniqueId="be8d5d03-b0fc-4040-9d20-27babf97c572" Name="AD_HOC" ContentType="XML" MajorVersion="0" MinorVersion="1" isLocalCopy="False" IsBaseObject="False" DataSourceId="f737454c-606d-4971-b00a-6d1f7f65107d" DataSourceMajorVersion="0" DataSourceMinorVersion="1"/>
</file>

<file path=customXml/item5.xml><?xml version="1.0" encoding="utf-8"?>
<VariableList UniqueId="1a4ba3d1-7982-4cb3-83c9-a01a006b6a35" Name="System" ContentType="XML" MajorVersion="0" MinorVersion="1" isLocalCopy="False" IsBaseObject="False" DataSourceId="6c439018-b2d4-4eb2-91ce-6682457f4a46" DataSourceMajorVersion="0" DataSourceMinorVersion="1"/>
</file>

<file path=customXml/item6.xml><?xml version="1.0" encoding="utf-8"?>
<AllExternalAdhocVariableMappings/>
</file>

<file path=customXml/item7.xml><?xml version="1.0" encoding="utf-8"?>
<VariableList UniqueId="c984c467-ee21-4c15-a9bb-81838ccbab97" Name="Computed" ContentType="XML" MajorVersion="0" MinorVersion="1" isLocalCopy="False" IsBaseObject="False" DataSourceId="36ac8ff0-0a34-4a16-9f19-e1f8d4c6d660" DataSourceMajorVersion="0" DataSourceMinorVersion="1"/>
</file>

<file path=customXml/itemProps1.xml><?xml version="1.0" encoding="utf-8"?>
<ds:datastoreItem xmlns:ds="http://schemas.openxmlformats.org/officeDocument/2006/customXml" ds:itemID="{9DF54CBB-2BAB-4593-87A2-D52A6FCDE895}">
  <ds:schemaRefs/>
</ds:datastoreItem>
</file>

<file path=customXml/itemProps2.xml><?xml version="1.0" encoding="utf-8"?>
<ds:datastoreItem xmlns:ds="http://schemas.openxmlformats.org/officeDocument/2006/customXml" ds:itemID="{8CBC1380-72A6-45D1-A377-D12A8D1EB515}">
  <ds:schemaRefs/>
</ds:datastoreItem>
</file>

<file path=customXml/itemProps3.xml><?xml version="1.0" encoding="utf-8"?>
<ds:datastoreItem xmlns:ds="http://schemas.openxmlformats.org/officeDocument/2006/customXml" ds:itemID="{5B03F530-4C48-4D08-9F8F-8D0C30965EFD}">
  <ds:schemaRefs/>
</ds:datastoreItem>
</file>

<file path=customXml/itemProps4.xml><?xml version="1.0" encoding="utf-8"?>
<ds:datastoreItem xmlns:ds="http://schemas.openxmlformats.org/officeDocument/2006/customXml" ds:itemID="{4A1D6D74-5C7B-42E2-93E9-A67A2CA1F07A}">
  <ds:schemaRefs/>
</ds:datastoreItem>
</file>

<file path=customXml/itemProps5.xml><?xml version="1.0" encoding="utf-8"?>
<ds:datastoreItem xmlns:ds="http://schemas.openxmlformats.org/officeDocument/2006/customXml" ds:itemID="{333B1164-0E66-49FC-BF21-9C7022E6322E}">
  <ds:schemaRefs/>
</ds:datastoreItem>
</file>

<file path=customXml/itemProps6.xml><?xml version="1.0" encoding="utf-8"?>
<ds:datastoreItem xmlns:ds="http://schemas.openxmlformats.org/officeDocument/2006/customXml" ds:itemID="{CE3926B3-DF4C-47A5-A7D9-A8061A5F24A6}">
  <ds:schemaRefs/>
</ds:datastoreItem>
</file>

<file path=customXml/itemProps7.xml><?xml version="1.0" encoding="utf-8"?>
<ds:datastoreItem xmlns:ds="http://schemas.openxmlformats.org/officeDocument/2006/customXml" ds:itemID="{9CC28343-0EDA-465C-9314-5A22EA9878B5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2247</TotalTime>
  <Words>860</Words>
  <Application>Microsoft Macintosh PowerPoint</Application>
  <PresentationFormat>Widescreen</PresentationFormat>
  <Paragraphs>199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Calibri Light</vt:lpstr>
      <vt:lpstr>Arial</vt:lpstr>
      <vt:lpstr>Century Gothic</vt:lpstr>
      <vt:lpstr>Calibri</vt:lpstr>
      <vt:lpstr>1_Custom Design</vt:lpstr>
      <vt:lpstr>Office Theme</vt:lpstr>
      <vt:lpstr>PowerPoint Presentation</vt:lpstr>
      <vt:lpstr>Today’s Presenters</vt:lpstr>
      <vt:lpstr>Sound for Every Space</vt:lpstr>
      <vt:lpstr>Our Mission</vt:lpstr>
      <vt:lpstr>New PowerCore™ Technology </vt:lpstr>
      <vt:lpstr>New PowerCore™ DPA-220 Audio Amplifier</vt:lpstr>
      <vt:lpstr>New PowerCore™ DPA-220+ Audio Amplifier</vt:lpstr>
      <vt:lpstr>New PowerCore™ DPA-220 vs. DPA-220+</vt:lpstr>
      <vt:lpstr>Premium Sound for Every Space</vt:lpstr>
      <vt:lpstr>Stewart Audio Sales Portal</vt:lpstr>
      <vt:lpstr>PowerPoint Presentation</vt:lpstr>
      <vt:lpstr>Invite your Resellers to schedule a meeting with us at InfoComm!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Doug Kryzan</cp:lastModifiedBy>
  <cp:revision>206</cp:revision>
  <dcterms:created xsi:type="dcterms:W3CDTF">2022-12-08T03:10:57Z</dcterms:created>
  <dcterms:modified xsi:type="dcterms:W3CDTF">2023-05-30T16:09:12Z</dcterms:modified>
</cp:coreProperties>
</file>