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711" r:id="rId8"/>
  </p:sldMasterIdLst>
  <p:notesMasterIdLst>
    <p:notesMasterId r:id="rId36"/>
  </p:notesMasterIdLst>
  <p:handoutMasterIdLst>
    <p:handoutMasterId r:id="rId37"/>
  </p:handoutMasterIdLst>
  <p:sldIdLst>
    <p:sldId id="256" r:id="rId9"/>
    <p:sldId id="257" r:id="rId10"/>
    <p:sldId id="258" r:id="rId11"/>
    <p:sldId id="259" r:id="rId12"/>
    <p:sldId id="945" r:id="rId13"/>
    <p:sldId id="946" r:id="rId14"/>
    <p:sldId id="948" r:id="rId15"/>
    <p:sldId id="949" r:id="rId16"/>
    <p:sldId id="950" r:id="rId17"/>
    <p:sldId id="263" r:id="rId18"/>
    <p:sldId id="943" r:id="rId19"/>
    <p:sldId id="929" r:id="rId20"/>
    <p:sldId id="930" r:id="rId21"/>
    <p:sldId id="931" r:id="rId22"/>
    <p:sldId id="273" r:id="rId23"/>
    <p:sldId id="933" r:id="rId24"/>
    <p:sldId id="934" r:id="rId25"/>
    <p:sldId id="935" r:id="rId26"/>
    <p:sldId id="942" r:id="rId27"/>
    <p:sldId id="940" r:id="rId28"/>
    <p:sldId id="274" r:id="rId29"/>
    <p:sldId id="938" r:id="rId30"/>
    <p:sldId id="944" r:id="rId31"/>
    <p:sldId id="278" r:id="rId32"/>
    <p:sldId id="947" r:id="rId33"/>
    <p:sldId id="279" r:id="rId34"/>
    <p:sldId id="280" r:id="rId35"/>
  </p:sldIdLst>
  <p:sldSz cx="9144000" cy="5143500" type="screen16x9"/>
  <p:notesSz cx="6858000" cy="9144000"/>
  <p:custDataLst>
    <p:custData r:id="rId1"/>
    <p:custData r:id="rId4"/>
    <p:custData r:id="rId7"/>
    <p:custData r:id="rId5"/>
    <p:custData r:id="rId6"/>
    <p:custData r:id="rId3"/>
    <p:custData r:id="rId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1447"/>
    <a:srgbClr val="100937"/>
    <a:srgbClr val="B9B9B9"/>
    <a:srgbClr val="282A65"/>
    <a:srgbClr val="914D9D"/>
    <a:srgbClr val="FFFFFF"/>
    <a:srgbClr val="059DDF"/>
    <a:srgbClr val="595E6A"/>
    <a:srgbClr val="F0F0F0"/>
    <a:srgbClr val="D7EF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02" autoAdjust="0"/>
    <p:restoredTop sz="83165" autoAdjust="0"/>
  </p:normalViewPr>
  <p:slideViewPr>
    <p:cSldViewPr snapToGrid="0">
      <p:cViewPr varScale="1">
        <p:scale>
          <a:sx n="207" d="100"/>
          <a:sy n="207" d="100"/>
        </p:scale>
        <p:origin x="1704" y="168"/>
      </p:cViewPr>
      <p:guideLst/>
    </p:cSldViewPr>
  </p:slideViewPr>
  <p:notesTextViewPr>
    <p:cViewPr>
      <p:scale>
        <a:sx n="1" d="1"/>
        <a:sy n="1" d="1"/>
      </p:scale>
      <p:origin x="0" y="0"/>
    </p:cViewPr>
  </p:notesTextViewPr>
  <p:sorterViewPr>
    <p:cViewPr>
      <p:scale>
        <a:sx n="1" d="1"/>
        <a:sy n="1" d="1"/>
      </p:scale>
      <p:origin x="0" y="0"/>
    </p:cViewPr>
  </p:sorterViewPr>
  <p:notesViewPr>
    <p:cSldViewPr snapToGrid="0">
      <p:cViewPr varScale="1">
        <p:scale>
          <a:sx n="82" d="100"/>
          <a:sy n="82" d="100"/>
        </p:scale>
        <p:origin x="3876"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249972-132D-490C-3A01-5FE1EF6893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B8C710-FAB3-E684-75EE-0D99ABBAD7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57120D-0E28-4AAE-A625-716476259C0C}" type="datetimeFigureOut">
              <a:rPr lang="en-GB" smtClean="0"/>
              <a:t>30/05/2023</a:t>
            </a:fld>
            <a:endParaRPr lang="en-GB"/>
          </a:p>
        </p:txBody>
      </p:sp>
      <p:sp>
        <p:nvSpPr>
          <p:cNvPr id="4" name="Footer Placeholder 3">
            <a:extLst>
              <a:ext uri="{FF2B5EF4-FFF2-40B4-BE49-F238E27FC236}">
                <a16:creationId xmlns:a16="http://schemas.microsoft.com/office/drawing/2014/main" id="{B6402EB9-863A-02E7-DD1A-4661B057FE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6B1DE9-A6AB-342A-83B4-D1E02036B4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C91E3B-908C-458E-A7E7-851B0B63D175}" type="slidenum">
              <a:rPr lang="en-GB" smtClean="0"/>
              <a:t>‹#›</a:t>
            </a:fld>
            <a:endParaRPr lang="en-GB"/>
          </a:p>
        </p:txBody>
      </p:sp>
    </p:spTree>
    <p:extLst>
      <p:ext uri="{BB962C8B-B14F-4D97-AF65-F5344CB8AC3E}">
        <p14:creationId xmlns:p14="http://schemas.microsoft.com/office/powerpoint/2010/main" val="38976784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1ca4fe4d621_8_2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3" name="Google Shape;493;g1ca4fe4d621_8_2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94" name="Google Shape;494;g1ca4fe4d621_8_2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2" name="Google Shape;842;p9: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800" b="0" i="0" u="none" strike="noStrike">
              <a:solidFill>
                <a:srgbClr val="000000"/>
              </a:solidFill>
              <a:latin typeface="Poppins"/>
              <a:ea typeface="Poppins"/>
              <a:cs typeface="Poppins"/>
              <a:sym typeface="Poppins"/>
            </a:endParaRPr>
          </a:p>
          <a:p>
            <a:pPr marL="457200" marR="0" lvl="0" indent="-228600" algn="l" rtl="0">
              <a:lnSpc>
                <a:spcPct val="100000"/>
              </a:lnSpc>
              <a:spcBef>
                <a:spcPts val="0"/>
              </a:spcBef>
              <a:spcAft>
                <a:spcPts val="0"/>
              </a:spcAft>
              <a:buClr>
                <a:srgbClr val="000000"/>
              </a:buClr>
              <a:buSzPts val="1400"/>
              <a:buFont typeface="Arial"/>
              <a:buNone/>
            </a:pPr>
            <a:r>
              <a:rPr lang="en-US" sz="1800" b="0" i="0" u="none" strike="noStrike">
                <a:solidFill>
                  <a:srgbClr val="000000"/>
                </a:solidFill>
                <a:latin typeface="Poppins"/>
                <a:ea typeface="Poppins"/>
                <a:cs typeface="Poppins"/>
                <a:sym typeface="Poppins"/>
              </a:rPr>
              <a:t>Rubrik’s solutions keep your data safe and easy to recover in the face of cyber attacks and operational failures.  Now you can recover the data you need, however and whenever you need it to keep your business running.  </a:t>
            </a:r>
            <a:br>
              <a:rPr lang="en-US" sz="1800" b="0" i="0" u="none" strike="noStrike">
                <a:solidFill>
                  <a:srgbClr val="000000"/>
                </a:solidFill>
                <a:latin typeface="Poppins"/>
                <a:ea typeface="Poppins"/>
                <a:cs typeface="Poppins"/>
                <a:sym typeface="Poppins"/>
              </a:rPr>
            </a:br>
            <a:endParaRPr sz="1800" b="0" i="0" u="none" strike="noStrike">
              <a:solidFill>
                <a:srgbClr val="000000"/>
              </a:solidFill>
              <a:latin typeface="Poppins"/>
              <a:ea typeface="Poppins"/>
              <a:cs typeface="Poppins"/>
              <a:sym typeface="Poppins"/>
            </a:endParaRPr>
          </a:p>
          <a:p>
            <a:pPr marL="457200" lvl="0" indent="-228600" algn="l" rtl="0">
              <a:lnSpc>
                <a:spcPct val="100000"/>
              </a:lnSpc>
              <a:spcBef>
                <a:spcPts val="0"/>
              </a:spcBef>
              <a:spcAft>
                <a:spcPts val="0"/>
              </a:spcAft>
              <a:buSzPts val="1400"/>
              <a:buFont typeface="Arial"/>
              <a:buNone/>
            </a:pPr>
            <a:r>
              <a:rPr lang="en-US" sz="1200" b="0" i="0" u="none" strike="noStrike" cap="none">
                <a:solidFill>
                  <a:schemeClr val="dk1"/>
                </a:solidFill>
                <a:latin typeface="Roboto"/>
                <a:ea typeface="Roboto"/>
                <a:cs typeface="Roboto"/>
                <a:sym typeface="Roboto"/>
              </a:rPr>
              <a:t>Our solution is organized into 3 key pillars that are mapped to the United States NIST Standard</a:t>
            </a:r>
            <a:endParaRPr/>
          </a:p>
          <a:p>
            <a:pPr marL="457200" lvl="0" indent="-228600" algn="l" rtl="0">
              <a:lnSpc>
                <a:spcPct val="100000"/>
              </a:lnSpc>
              <a:spcBef>
                <a:spcPts val="0"/>
              </a:spcBef>
              <a:spcAft>
                <a:spcPts val="0"/>
              </a:spcAft>
              <a:buSzPts val="1400"/>
              <a:buNone/>
            </a:pPr>
            <a:endParaRPr sz="1200" b="0" i="0" u="sng" strike="noStrike" cap="none">
              <a:solidFill>
                <a:schemeClr val="dk1"/>
              </a:solidFill>
              <a:latin typeface="Roboto"/>
              <a:ea typeface="Roboto"/>
              <a:cs typeface="Roboto"/>
              <a:sym typeface="Roboto"/>
            </a:endParaRPr>
          </a:p>
          <a:p>
            <a:pPr marL="457200" lvl="0" indent="-228600" algn="l" rtl="0">
              <a:lnSpc>
                <a:spcPct val="100000"/>
              </a:lnSpc>
              <a:spcBef>
                <a:spcPts val="0"/>
              </a:spcBef>
              <a:spcAft>
                <a:spcPts val="0"/>
              </a:spcAft>
              <a:buSzPts val="1400"/>
              <a:buNone/>
            </a:pPr>
            <a:r>
              <a:rPr lang="en-US" sz="1200" b="0" i="0" u="sng" strike="noStrike" cap="none">
                <a:solidFill>
                  <a:schemeClr val="dk1"/>
                </a:solidFill>
                <a:latin typeface="Roboto"/>
                <a:ea typeface="Roboto"/>
                <a:cs typeface="Roboto"/>
                <a:sym typeface="Roboto"/>
              </a:rPr>
              <a:t>Data Resilience </a:t>
            </a:r>
            <a:r>
              <a:rPr lang="en-US" sz="1200" b="0" i="0" u="none" strike="noStrike" cap="none">
                <a:solidFill>
                  <a:schemeClr val="dk1"/>
                </a:solidFill>
                <a:latin typeface="Roboto"/>
                <a:ea typeface="Roboto"/>
                <a:cs typeface="Roboto"/>
                <a:sym typeface="Roboto"/>
              </a:rPr>
              <a:t> – Safeguard your data with secure backups so it can’t be deleted, compromised, or encrypted; and is always available for recover</a:t>
            </a:r>
            <a:endParaRPr/>
          </a:p>
          <a:p>
            <a:pPr marL="457200" lvl="0" indent="-228600" algn="l" rtl="0">
              <a:lnSpc>
                <a:spcPct val="100000"/>
              </a:lnSpc>
              <a:spcBef>
                <a:spcPts val="0"/>
              </a:spcBef>
              <a:spcAft>
                <a:spcPts val="0"/>
              </a:spcAft>
              <a:buSzPts val="1400"/>
              <a:buNone/>
            </a:pPr>
            <a:endParaRPr sz="1200" b="0" i="0" u="none" strike="noStrike" cap="none">
              <a:solidFill>
                <a:schemeClr val="dk1"/>
              </a:solidFill>
              <a:latin typeface="Roboto"/>
              <a:ea typeface="Roboto"/>
              <a:cs typeface="Roboto"/>
              <a:sym typeface="Roboto"/>
            </a:endParaRPr>
          </a:p>
          <a:p>
            <a:pPr marL="457200" lvl="0" indent="-228600" algn="l" rtl="0">
              <a:lnSpc>
                <a:spcPct val="100000"/>
              </a:lnSpc>
              <a:spcBef>
                <a:spcPts val="0"/>
              </a:spcBef>
              <a:spcAft>
                <a:spcPts val="0"/>
              </a:spcAft>
              <a:buSzPts val="1400"/>
              <a:buNone/>
            </a:pPr>
            <a:r>
              <a:rPr lang="en-US" sz="1200" b="0" i="0" u="sng" strike="noStrike" cap="none">
                <a:solidFill>
                  <a:schemeClr val="dk1"/>
                </a:solidFill>
                <a:latin typeface="Roboto"/>
                <a:ea typeface="Roboto"/>
                <a:cs typeface="Roboto"/>
                <a:sym typeface="Roboto"/>
              </a:rPr>
              <a:t>Data Observability</a:t>
            </a:r>
            <a:r>
              <a:rPr lang="en-US" sz="1200" b="0" i="0" u="none" strike="noStrike" cap="none">
                <a:solidFill>
                  <a:schemeClr val="dk1"/>
                </a:solidFill>
                <a:latin typeface="Roboto"/>
                <a:ea typeface="Roboto"/>
                <a:cs typeface="Roboto"/>
                <a:sym typeface="Roboto"/>
              </a:rPr>
              <a:t> - </a:t>
            </a:r>
            <a:r>
              <a:rPr lang="en-US" sz="1800" b="0" i="0" u="none" strike="noStrike">
                <a:solidFill>
                  <a:srgbClr val="000000"/>
                </a:solidFill>
                <a:latin typeface="Poppins"/>
                <a:ea typeface="Poppins"/>
                <a:cs typeface="Poppins"/>
                <a:sym typeface="Poppins"/>
              </a:rPr>
              <a:t>Identify when, where, and how attacks have impacted systems by continuously scanning data over time so compromises can be remediated quickly</a:t>
            </a:r>
            <a:endParaRPr/>
          </a:p>
          <a:p>
            <a:pPr marL="457200" lvl="0" indent="-228600" algn="l" rtl="0">
              <a:lnSpc>
                <a:spcPct val="100000"/>
              </a:lnSpc>
              <a:spcBef>
                <a:spcPts val="0"/>
              </a:spcBef>
              <a:spcAft>
                <a:spcPts val="0"/>
              </a:spcAft>
              <a:buSzPts val="1400"/>
              <a:buNone/>
            </a:pPr>
            <a:endParaRPr sz="1800" b="0" i="0" u="none" strike="noStrike" cap="none">
              <a:solidFill>
                <a:srgbClr val="000000"/>
              </a:solidFill>
              <a:latin typeface="Poppins"/>
              <a:ea typeface="Poppins"/>
              <a:cs typeface="Poppins"/>
              <a:sym typeface="Poppins"/>
            </a:endParaRPr>
          </a:p>
          <a:p>
            <a:pPr marL="457200" lvl="0" indent="-228600" algn="l" rtl="0">
              <a:lnSpc>
                <a:spcPct val="100000"/>
              </a:lnSpc>
              <a:spcBef>
                <a:spcPts val="0"/>
              </a:spcBef>
              <a:spcAft>
                <a:spcPts val="0"/>
              </a:spcAft>
              <a:buSzPts val="1400"/>
              <a:buNone/>
            </a:pPr>
            <a:r>
              <a:rPr lang="en-US" sz="1800" b="0" i="0" u="sng" strike="noStrike" cap="none">
                <a:solidFill>
                  <a:srgbClr val="000000"/>
                </a:solidFill>
                <a:latin typeface="Poppins"/>
                <a:ea typeface="Poppins"/>
                <a:cs typeface="Poppins"/>
                <a:sym typeface="Poppins"/>
              </a:rPr>
              <a:t>Data Recovery -</a:t>
            </a:r>
            <a:r>
              <a:rPr lang="en-US" sz="1800" b="0" i="0" u="none" strike="noStrike" cap="none">
                <a:solidFill>
                  <a:srgbClr val="000000"/>
                </a:solidFill>
                <a:latin typeface="Poppins"/>
                <a:ea typeface="Poppins"/>
                <a:cs typeface="Poppins"/>
                <a:sym typeface="Poppins"/>
              </a:rPr>
              <a:t> </a:t>
            </a:r>
            <a:r>
              <a:rPr lang="en-US" sz="1800" b="0" i="0" u="none" strike="noStrike">
                <a:solidFill>
                  <a:srgbClr val="000000"/>
                </a:solidFill>
                <a:latin typeface="Poppins"/>
                <a:ea typeface="Poppins"/>
                <a:cs typeface="Poppins"/>
                <a:sym typeface="Poppins"/>
              </a:rPr>
              <a:t>Quarantine malware, avoid reinfection, and recover data quickly with guided file-level, object-level, application-level, and system-wide operations so business operations can be restored quickly</a:t>
            </a:r>
            <a:endParaRPr sz="1200" b="0" i="0" u="sng" strike="noStrike" cap="none">
              <a:solidFill>
                <a:schemeClr val="dk1"/>
              </a:solidFill>
              <a:latin typeface="Roboto"/>
              <a:ea typeface="Roboto"/>
              <a:cs typeface="Roboto"/>
              <a:sym typeface="Roboto"/>
            </a:endParaRPr>
          </a:p>
          <a:p>
            <a:pPr marL="457200" lvl="0" indent="-228600" algn="l" rtl="0">
              <a:lnSpc>
                <a:spcPct val="100000"/>
              </a:lnSpc>
              <a:spcBef>
                <a:spcPts val="0"/>
              </a:spcBef>
              <a:spcAft>
                <a:spcPts val="0"/>
              </a:spcAft>
              <a:buSzPts val="1400"/>
              <a:buNone/>
            </a:pPr>
            <a:endParaRPr sz="1200" b="0" i="0" u="none" strike="noStrike" cap="none">
              <a:solidFill>
                <a:schemeClr val="dk1"/>
              </a:solidFill>
              <a:latin typeface="Roboto"/>
              <a:ea typeface="Roboto"/>
              <a:cs typeface="Roboto"/>
              <a:sym typeface="Roboto"/>
            </a:endParaRPr>
          </a:p>
        </p:txBody>
      </p:sp>
      <p:sp>
        <p:nvSpPr>
          <p:cNvPr id="843" name="Google Shape;843;p9: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5E5E5E"/>
              </a:buClr>
              <a:buSzPts val="2400"/>
              <a:buFont typeface="Helvetica Neue"/>
              <a:buNone/>
            </a:pPr>
            <a:fld id="{00000000-1234-1234-1234-123412341234}" type="slidenum">
              <a:rPr lang="en-US" sz="2400" b="0" i="0" u="none" strike="noStrike" cap="none">
                <a:solidFill>
                  <a:srgbClr val="5E5E5E"/>
                </a:solidFill>
                <a:latin typeface="Helvetica Neue"/>
                <a:ea typeface="Helvetica Neue"/>
                <a:cs typeface="Helvetica Neue"/>
                <a:sym typeface="Helvetica Neue"/>
              </a:rPr>
              <a:t>10</a:t>
            </a:fld>
            <a:endParaRPr sz="2400" b="0" i="0" u="none" strike="noStrike" cap="none">
              <a:solidFill>
                <a:srgbClr val="5E5E5E"/>
              </a:solidFill>
              <a:latin typeface="Helvetica Neue"/>
              <a:ea typeface="Helvetica Neue"/>
              <a:cs typeface="Helvetica Neue"/>
              <a:sym typeface="Helvetica Neue"/>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8117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341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5717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65884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1cd0924d9dc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8" name="Google Shape;878;g1cd0924d9dc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dirty="0"/>
          </a:p>
        </p:txBody>
      </p:sp>
      <p:sp>
        <p:nvSpPr>
          <p:cNvPr id="879" name="Google Shape;879;g1cd0924d9dc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1080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3319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6445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1cd0924d9dc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8" name="Google Shape;878;g1cd0924d9dc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dirty="0"/>
          </a:p>
        </p:txBody>
      </p:sp>
      <p:sp>
        <p:nvSpPr>
          <p:cNvPr id="879" name="Google Shape;879;g1cd0924d9dc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extLst>
      <p:ext uri="{BB962C8B-B14F-4D97-AF65-F5344CB8AC3E}">
        <p14:creationId xmlns:p14="http://schemas.microsoft.com/office/powerpoint/2010/main" val="3295342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1ca4fe4d621_8_2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g1ca4fe4d621_8_2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01" name="Google Shape;501;g1ca4fe4d621_8_2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9493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1ca4fe4d621_8_720:notes"/>
          <p:cNvSpPr>
            <a:spLocks noGrp="1" noRot="1" noChangeAspect="1"/>
          </p:cNvSpPr>
          <p:nvPr>
            <p:ph type="sldImg" idx="2"/>
          </p:nvPr>
        </p:nvSpPr>
        <p:spPr>
          <a:xfrm>
            <a:off x="382588"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4" name="Google Shape;884;g1ca4fe4d621_8_7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b="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36270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4995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1ca4fe4d621_8_10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1" name="Google Shape;1011;g1ca4fe4d621_8_10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12" name="Google Shape;1012;g1ca4fe4d621_8_10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87624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1ca4fe4d621_8_10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g1ca4fe4d621_8_10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18" name="Google Shape;1018;g1ca4fe4d621_8_10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1ca4fe4d621_8_10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7" name="Google Shape;1027;g1ca4fe4d621_8_10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28" name="Google Shape;1028;g1ca4fe4d621_8_10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1ca4fe4d621_8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g1ca4fe4d621_8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6" name="Google Shape;516;g1ca4fe4d621_8_2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1cd0924d9d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1cd0924d9d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dirty="0"/>
          </a:p>
        </p:txBody>
      </p:sp>
      <p:sp>
        <p:nvSpPr>
          <p:cNvPr id="525" name="Google Shape;525;g1cd0924d9dc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3: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Problem statement:</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US" dirty="0"/>
              <a:t>Layers of security, breaches every day.</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US" dirty="0"/>
              <a:t>Data is the target, they get in, they get the data, they got you.  </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US" dirty="0"/>
              <a:t>They get the backup too, your toast.</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US" dirty="0"/>
              <a:t>----</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US" dirty="0"/>
              <a:t>1 in 3 organizations were popped last year.</a:t>
            </a:r>
            <a:endParaRPr dirty="0"/>
          </a:p>
          <a:p>
            <a:pPr marL="457200" marR="0" lvl="0" indent="-228600" algn="l" rtl="0">
              <a:lnSpc>
                <a:spcPct val="100000"/>
              </a:lnSpc>
              <a:spcBef>
                <a:spcPts val="0"/>
              </a:spcBef>
              <a:spcAft>
                <a:spcPts val="0"/>
              </a:spcAft>
              <a:buClr>
                <a:srgbClr val="000000"/>
              </a:buClr>
              <a:buSzPts val="1400"/>
              <a:buFont typeface="Arial"/>
              <a:buNone/>
            </a:pPr>
            <a:r>
              <a:rPr lang="en-US" dirty="0"/>
              <a:t>75% of them had the backups targeted. </a:t>
            </a:r>
            <a:endParaRPr dirty="0"/>
          </a:p>
        </p:txBody>
      </p:sp>
      <p:sp>
        <p:nvSpPr>
          <p:cNvPr id="687" name="Google Shape;687;p3: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oboto"/>
              <a:buNone/>
            </a:pPr>
            <a:fld id="{00000000-1234-1234-1234-123412341234}" type="slidenum">
              <a:rPr lang="en-US" sz="1200" b="0" i="0" u="none" strike="noStrike" cap="none">
                <a:solidFill>
                  <a:srgbClr val="000000"/>
                </a:solidFill>
                <a:latin typeface="Roboto"/>
                <a:ea typeface="Roboto"/>
                <a:cs typeface="Roboto"/>
                <a:sym typeface="Roboto"/>
              </a:rPr>
              <a:t>5</a:t>
            </a:fld>
            <a:endParaRPr sz="1200" b="0" i="0" u="none" strike="noStrike" cap="none">
              <a:solidFill>
                <a:srgbClr val="000000"/>
              </a:solidFill>
              <a:latin typeface="Roboto"/>
              <a:ea typeface="Roboto"/>
              <a:cs typeface="Roboto"/>
              <a:sym typeface="Robo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Drag through Glass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Now, is your data  an easy target?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Consider the data center.  You may have an aging infrastructure that looks like this.</a:t>
            </a:r>
            <a:endParaRPr/>
          </a:p>
          <a:p>
            <a:pPr marL="457200" marR="0" lvl="0" indent="-228600" algn="l" rtl="0">
              <a:lnSpc>
                <a:spcPct val="100000"/>
              </a:lnSpc>
              <a:spcBef>
                <a:spcPts val="0"/>
              </a:spcBef>
              <a:spcAft>
                <a:spcPts val="0"/>
              </a:spcAft>
              <a:buClr>
                <a:srgbClr val="000000"/>
              </a:buClr>
              <a:buSzPts val="1400"/>
              <a:buFont typeface="Arial"/>
              <a:buNone/>
            </a:pPr>
            <a:r>
              <a:rPr lang="en-US"/>
              <a:t>Generally disdained, complicated, expensive and most concerning – insecure</a:t>
            </a:r>
            <a:endParaRPr/>
          </a:p>
          <a:p>
            <a:pPr marL="457200" marR="0" lvl="0" indent="-228600" algn="l" rtl="0">
              <a:lnSpc>
                <a:spcPct val="100000"/>
              </a:lnSpc>
              <a:spcBef>
                <a:spcPts val="0"/>
              </a:spcBef>
              <a:spcAft>
                <a:spcPts val="0"/>
              </a:spcAft>
              <a:buClr>
                <a:srgbClr val="000000"/>
              </a:buClr>
              <a:buSzPts val="1400"/>
              <a:buFont typeface="Arial"/>
              <a:buNone/>
            </a:pPr>
            <a:r>
              <a:rPr lang="en-US"/>
              <a:t>	-Open protocols</a:t>
            </a:r>
            <a:endParaRPr/>
          </a:p>
          <a:p>
            <a:pPr marL="457200" marR="0" lvl="0" indent="-228600" algn="l" rtl="0">
              <a:lnSpc>
                <a:spcPct val="100000"/>
              </a:lnSpc>
              <a:spcBef>
                <a:spcPts val="0"/>
              </a:spcBef>
              <a:spcAft>
                <a:spcPts val="0"/>
              </a:spcAft>
              <a:buClr>
                <a:srgbClr val="000000"/>
              </a:buClr>
              <a:buSzPts val="1400"/>
              <a:buFont typeface="Arial"/>
              <a:buNone/>
            </a:pPr>
            <a:r>
              <a:rPr lang="en-US"/>
              <a:t>	-Misconfigurations</a:t>
            </a:r>
            <a:endParaRPr/>
          </a:p>
          <a:p>
            <a:pPr marL="457200" marR="0" lvl="0" indent="-228600" algn="l" rtl="0">
              <a:lnSpc>
                <a:spcPct val="100000"/>
              </a:lnSpc>
              <a:spcBef>
                <a:spcPts val="0"/>
              </a:spcBef>
              <a:spcAft>
                <a:spcPts val="0"/>
              </a:spcAft>
              <a:buClr>
                <a:srgbClr val="000000"/>
              </a:buClr>
              <a:buSzPts val="1400"/>
              <a:buFont typeface="Arial"/>
              <a:buNone/>
            </a:pPr>
            <a:r>
              <a:rPr lang="en-US"/>
              <a:t>	-Windows OS</a:t>
            </a:r>
            <a:endParaRPr/>
          </a:p>
          <a:p>
            <a:pPr marL="457200" marR="0" lvl="0" indent="-228600" algn="l" rtl="0">
              <a:lnSpc>
                <a:spcPct val="100000"/>
              </a:lnSpc>
              <a:spcBef>
                <a:spcPts val="0"/>
              </a:spcBef>
              <a:spcAft>
                <a:spcPts val="0"/>
              </a:spcAft>
              <a:buClr>
                <a:srgbClr val="000000"/>
              </a:buClr>
              <a:buSzPts val="1400"/>
              <a:buFont typeface="Arial"/>
              <a:buNone/>
            </a:pPr>
            <a:r>
              <a:rPr lang="en-US"/>
              <a:t>Not designed for bad guys behind the firewall.</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Shoot, you might have multipe of these around the globe you have to keep running.</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Make things more fun, you have cloud(s)</a:t>
            </a:r>
            <a:endParaRPr/>
          </a:p>
          <a:p>
            <a:pPr marL="457200" marR="0" lvl="0" indent="-228600" algn="l" rtl="0">
              <a:lnSpc>
                <a:spcPct val="100000"/>
              </a:lnSpc>
              <a:spcBef>
                <a:spcPts val="0"/>
              </a:spcBef>
              <a:spcAft>
                <a:spcPts val="0"/>
              </a:spcAft>
              <a:buClr>
                <a:srgbClr val="000000"/>
              </a:buClr>
              <a:buSzPts val="1400"/>
              <a:buFont typeface="Arial"/>
              <a:buNone/>
            </a:pPr>
            <a:r>
              <a:rPr lang="en-US"/>
              <a:t>	-Is everything protected in a consistent way </a:t>
            </a:r>
            <a:endParaRPr/>
          </a:p>
          <a:p>
            <a:pPr marL="457200" marR="0" lvl="0" indent="-228600" algn="l" rtl="0">
              <a:lnSpc>
                <a:spcPct val="100000"/>
              </a:lnSpc>
              <a:spcBef>
                <a:spcPts val="0"/>
              </a:spcBef>
              <a:spcAft>
                <a:spcPts val="0"/>
              </a:spcAft>
              <a:buClr>
                <a:srgbClr val="000000"/>
              </a:buClr>
              <a:buSzPts val="1400"/>
              <a:buFont typeface="Arial"/>
              <a:buNone/>
            </a:pPr>
            <a:r>
              <a:rPr lang="en-US"/>
              <a:t>	-Do we have visibility into what is going on?</a:t>
            </a:r>
            <a:endParaRPr/>
          </a:p>
          <a:p>
            <a:pPr marL="0" marR="0" lvl="0" indent="0" algn="l" rtl="0">
              <a:lnSpc>
                <a:spcPct val="100000"/>
              </a:lnSpc>
              <a:spcBef>
                <a:spcPts val="0"/>
              </a:spcBef>
              <a:spcAft>
                <a:spcPts val="0"/>
              </a:spcAft>
              <a:buClr>
                <a:schemeClr val="dk1"/>
              </a:buClr>
              <a:buSzPts val="1200"/>
              <a:buFont typeface="Roboto"/>
              <a:buNone/>
            </a:pPr>
            <a:r>
              <a:rPr lang="en-US"/>
              <a:t>	-Immutability?  Air Gap?</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Then when it hits the fan, you have to recover, you have to CYBER RECOVER.</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How is Cyber Recovery different than backup and recovery?</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5: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oboto"/>
              <a:buNone/>
            </a:pPr>
            <a:fld id="{00000000-1234-1234-1234-123412341234}" type="slidenum">
              <a:rPr lang="en-US" sz="1200" b="0" i="0" u="none" strike="noStrike" cap="none">
                <a:solidFill>
                  <a:srgbClr val="000000"/>
                </a:solidFill>
                <a:latin typeface="Roboto"/>
                <a:ea typeface="Roboto"/>
                <a:cs typeface="Roboto"/>
                <a:sym typeface="Roboto"/>
              </a:rPr>
              <a:t>6</a:t>
            </a:fld>
            <a:endParaRPr sz="1200" b="0" i="0" u="none" strike="noStrike" cap="none">
              <a:solidFill>
                <a:srgbClr val="000000"/>
              </a:solidFill>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Drag through Glass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Now, is your data  an easy target?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Consider the data center.  You may have an aging infrastructure that looks like this.</a:t>
            </a:r>
            <a:endParaRPr/>
          </a:p>
          <a:p>
            <a:pPr marL="457200" marR="0" lvl="0" indent="-228600" algn="l" rtl="0">
              <a:lnSpc>
                <a:spcPct val="100000"/>
              </a:lnSpc>
              <a:spcBef>
                <a:spcPts val="0"/>
              </a:spcBef>
              <a:spcAft>
                <a:spcPts val="0"/>
              </a:spcAft>
              <a:buClr>
                <a:srgbClr val="000000"/>
              </a:buClr>
              <a:buSzPts val="1400"/>
              <a:buFont typeface="Arial"/>
              <a:buNone/>
            </a:pPr>
            <a:r>
              <a:rPr lang="en-US"/>
              <a:t>Generally disdained, complicated, expensive and most concerning – insecure</a:t>
            </a:r>
            <a:endParaRPr/>
          </a:p>
          <a:p>
            <a:pPr marL="457200" marR="0" lvl="0" indent="-228600" algn="l" rtl="0">
              <a:lnSpc>
                <a:spcPct val="100000"/>
              </a:lnSpc>
              <a:spcBef>
                <a:spcPts val="0"/>
              </a:spcBef>
              <a:spcAft>
                <a:spcPts val="0"/>
              </a:spcAft>
              <a:buClr>
                <a:srgbClr val="000000"/>
              </a:buClr>
              <a:buSzPts val="1400"/>
              <a:buFont typeface="Arial"/>
              <a:buNone/>
            </a:pPr>
            <a:r>
              <a:rPr lang="en-US"/>
              <a:t>	-Open protocols</a:t>
            </a:r>
            <a:endParaRPr/>
          </a:p>
          <a:p>
            <a:pPr marL="457200" marR="0" lvl="0" indent="-228600" algn="l" rtl="0">
              <a:lnSpc>
                <a:spcPct val="100000"/>
              </a:lnSpc>
              <a:spcBef>
                <a:spcPts val="0"/>
              </a:spcBef>
              <a:spcAft>
                <a:spcPts val="0"/>
              </a:spcAft>
              <a:buClr>
                <a:srgbClr val="000000"/>
              </a:buClr>
              <a:buSzPts val="1400"/>
              <a:buFont typeface="Arial"/>
              <a:buNone/>
            </a:pPr>
            <a:r>
              <a:rPr lang="en-US"/>
              <a:t>	-Misconfigurations</a:t>
            </a:r>
            <a:endParaRPr/>
          </a:p>
          <a:p>
            <a:pPr marL="457200" marR="0" lvl="0" indent="-228600" algn="l" rtl="0">
              <a:lnSpc>
                <a:spcPct val="100000"/>
              </a:lnSpc>
              <a:spcBef>
                <a:spcPts val="0"/>
              </a:spcBef>
              <a:spcAft>
                <a:spcPts val="0"/>
              </a:spcAft>
              <a:buClr>
                <a:srgbClr val="000000"/>
              </a:buClr>
              <a:buSzPts val="1400"/>
              <a:buFont typeface="Arial"/>
              <a:buNone/>
            </a:pPr>
            <a:r>
              <a:rPr lang="en-US"/>
              <a:t>	-Windows OS</a:t>
            </a:r>
            <a:endParaRPr/>
          </a:p>
          <a:p>
            <a:pPr marL="457200" marR="0" lvl="0" indent="-228600" algn="l" rtl="0">
              <a:lnSpc>
                <a:spcPct val="100000"/>
              </a:lnSpc>
              <a:spcBef>
                <a:spcPts val="0"/>
              </a:spcBef>
              <a:spcAft>
                <a:spcPts val="0"/>
              </a:spcAft>
              <a:buClr>
                <a:srgbClr val="000000"/>
              </a:buClr>
              <a:buSzPts val="1400"/>
              <a:buFont typeface="Arial"/>
              <a:buNone/>
            </a:pPr>
            <a:r>
              <a:rPr lang="en-US"/>
              <a:t>Not designed for bad guys behind the firewall.</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Shoot, you might have multipe of these around the globe you have to keep running.</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Make things more fun, you have cloud(s)</a:t>
            </a:r>
            <a:endParaRPr/>
          </a:p>
          <a:p>
            <a:pPr marL="457200" marR="0" lvl="0" indent="-228600" algn="l" rtl="0">
              <a:lnSpc>
                <a:spcPct val="100000"/>
              </a:lnSpc>
              <a:spcBef>
                <a:spcPts val="0"/>
              </a:spcBef>
              <a:spcAft>
                <a:spcPts val="0"/>
              </a:spcAft>
              <a:buClr>
                <a:srgbClr val="000000"/>
              </a:buClr>
              <a:buSzPts val="1400"/>
              <a:buFont typeface="Arial"/>
              <a:buNone/>
            </a:pPr>
            <a:r>
              <a:rPr lang="en-US"/>
              <a:t>	-Is everything protected in a consistent way </a:t>
            </a:r>
            <a:endParaRPr/>
          </a:p>
          <a:p>
            <a:pPr marL="457200" marR="0" lvl="0" indent="-228600" algn="l" rtl="0">
              <a:lnSpc>
                <a:spcPct val="100000"/>
              </a:lnSpc>
              <a:spcBef>
                <a:spcPts val="0"/>
              </a:spcBef>
              <a:spcAft>
                <a:spcPts val="0"/>
              </a:spcAft>
              <a:buClr>
                <a:srgbClr val="000000"/>
              </a:buClr>
              <a:buSzPts val="1400"/>
              <a:buFont typeface="Arial"/>
              <a:buNone/>
            </a:pPr>
            <a:r>
              <a:rPr lang="en-US"/>
              <a:t>	-Do we have visibility into what is going on?</a:t>
            </a:r>
            <a:endParaRPr/>
          </a:p>
          <a:p>
            <a:pPr marL="0" marR="0" lvl="0" indent="0" algn="l" rtl="0">
              <a:lnSpc>
                <a:spcPct val="100000"/>
              </a:lnSpc>
              <a:spcBef>
                <a:spcPts val="0"/>
              </a:spcBef>
              <a:spcAft>
                <a:spcPts val="0"/>
              </a:spcAft>
              <a:buClr>
                <a:schemeClr val="dk1"/>
              </a:buClr>
              <a:buSzPts val="1200"/>
              <a:buFont typeface="Roboto"/>
              <a:buNone/>
            </a:pPr>
            <a:r>
              <a:rPr lang="en-US"/>
              <a:t>	-Immutability?  Air Gap?</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Then when it hits the fan, you have to recover, you have to CYBER RECOVER.</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How is Cyber Recovery different than backup and recovery?</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5: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oboto"/>
              <a:buNone/>
            </a:pPr>
            <a:fld id="{00000000-1234-1234-1234-123412341234}" type="slidenum">
              <a:rPr lang="en-US" sz="1200" b="0" i="0" u="none" strike="noStrike" cap="none">
                <a:solidFill>
                  <a:srgbClr val="000000"/>
                </a:solidFill>
                <a:latin typeface="Roboto"/>
                <a:ea typeface="Roboto"/>
                <a:cs typeface="Roboto"/>
                <a:sym typeface="Roboto"/>
              </a:rPr>
              <a:t>7</a:t>
            </a:fld>
            <a:endParaRPr sz="1200" b="0" i="0" u="none" strike="noStrike" cap="none">
              <a:solidFill>
                <a:srgbClr val="000000"/>
              </a:solidFill>
              <a:latin typeface="Roboto"/>
              <a:ea typeface="Roboto"/>
              <a:cs typeface="Roboto"/>
              <a:sym typeface="Roboto"/>
            </a:endParaRPr>
          </a:p>
        </p:txBody>
      </p:sp>
    </p:spTree>
    <p:extLst>
      <p:ext uri="{BB962C8B-B14F-4D97-AF65-F5344CB8AC3E}">
        <p14:creationId xmlns:p14="http://schemas.microsoft.com/office/powerpoint/2010/main" val="1607407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Drag through Glass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Now, is your data  an easy target?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Consider the data center.  You may have an aging infrastructure that looks like this.</a:t>
            </a:r>
            <a:endParaRPr/>
          </a:p>
          <a:p>
            <a:pPr marL="457200" marR="0" lvl="0" indent="-228600" algn="l" rtl="0">
              <a:lnSpc>
                <a:spcPct val="100000"/>
              </a:lnSpc>
              <a:spcBef>
                <a:spcPts val="0"/>
              </a:spcBef>
              <a:spcAft>
                <a:spcPts val="0"/>
              </a:spcAft>
              <a:buClr>
                <a:srgbClr val="000000"/>
              </a:buClr>
              <a:buSzPts val="1400"/>
              <a:buFont typeface="Arial"/>
              <a:buNone/>
            </a:pPr>
            <a:r>
              <a:rPr lang="en-US"/>
              <a:t>Generally disdained, complicated, expensive and most concerning – insecure</a:t>
            </a:r>
            <a:endParaRPr/>
          </a:p>
          <a:p>
            <a:pPr marL="457200" marR="0" lvl="0" indent="-228600" algn="l" rtl="0">
              <a:lnSpc>
                <a:spcPct val="100000"/>
              </a:lnSpc>
              <a:spcBef>
                <a:spcPts val="0"/>
              </a:spcBef>
              <a:spcAft>
                <a:spcPts val="0"/>
              </a:spcAft>
              <a:buClr>
                <a:srgbClr val="000000"/>
              </a:buClr>
              <a:buSzPts val="1400"/>
              <a:buFont typeface="Arial"/>
              <a:buNone/>
            </a:pPr>
            <a:r>
              <a:rPr lang="en-US"/>
              <a:t>	-Open protocols</a:t>
            </a:r>
            <a:endParaRPr/>
          </a:p>
          <a:p>
            <a:pPr marL="457200" marR="0" lvl="0" indent="-228600" algn="l" rtl="0">
              <a:lnSpc>
                <a:spcPct val="100000"/>
              </a:lnSpc>
              <a:spcBef>
                <a:spcPts val="0"/>
              </a:spcBef>
              <a:spcAft>
                <a:spcPts val="0"/>
              </a:spcAft>
              <a:buClr>
                <a:srgbClr val="000000"/>
              </a:buClr>
              <a:buSzPts val="1400"/>
              <a:buFont typeface="Arial"/>
              <a:buNone/>
            </a:pPr>
            <a:r>
              <a:rPr lang="en-US"/>
              <a:t>	-Misconfigurations</a:t>
            </a:r>
            <a:endParaRPr/>
          </a:p>
          <a:p>
            <a:pPr marL="457200" marR="0" lvl="0" indent="-228600" algn="l" rtl="0">
              <a:lnSpc>
                <a:spcPct val="100000"/>
              </a:lnSpc>
              <a:spcBef>
                <a:spcPts val="0"/>
              </a:spcBef>
              <a:spcAft>
                <a:spcPts val="0"/>
              </a:spcAft>
              <a:buClr>
                <a:srgbClr val="000000"/>
              </a:buClr>
              <a:buSzPts val="1400"/>
              <a:buFont typeface="Arial"/>
              <a:buNone/>
            </a:pPr>
            <a:r>
              <a:rPr lang="en-US"/>
              <a:t>	-Windows OS</a:t>
            </a:r>
            <a:endParaRPr/>
          </a:p>
          <a:p>
            <a:pPr marL="457200" marR="0" lvl="0" indent="-228600" algn="l" rtl="0">
              <a:lnSpc>
                <a:spcPct val="100000"/>
              </a:lnSpc>
              <a:spcBef>
                <a:spcPts val="0"/>
              </a:spcBef>
              <a:spcAft>
                <a:spcPts val="0"/>
              </a:spcAft>
              <a:buClr>
                <a:srgbClr val="000000"/>
              </a:buClr>
              <a:buSzPts val="1400"/>
              <a:buFont typeface="Arial"/>
              <a:buNone/>
            </a:pPr>
            <a:r>
              <a:rPr lang="en-US"/>
              <a:t>Not designed for bad guys behind the firewall.</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Shoot, you might have multipe of these around the globe you have to keep running.</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Make things more fun, you have cloud(s)</a:t>
            </a:r>
            <a:endParaRPr/>
          </a:p>
          <a:p>
            <a:pPr marL="457200" marR="0" lvl="0" indent="-228600" algn="l" rtl="0">
              <a:lnSpc>
                <a:spcPct val="100000"/>
              </a:lnSpc>
              <a:spcBef>
                <a:spcPts val="0"/>
              </a:spcBef>
              <a:spcAft>
                <a:spcPts val="0"/>
              </a:spcAft>
              <a:buClr>
                <a:srgbClr val="000000"/>
              </a:buClr>
              <a:buSzPts val="1400"/>
              <a:buFont typeface="Arial"/>
              <a:buNone/>
            </a:pPr>
            <a:r>
              <a:rPr lang="en-US"/>
              <a:t>	-Is everything protected in a consistent way </a:t>
            </a:r>
            <a:endParaRPr/>
          </a:p>
          <a:p>
            <a:pPr marL="457200" marR="0" lvl="0" indent="-228600" algn="l" rtl="0">
              <a:lnSpc>
                <a:spcPct val="100000"/>
              </a:lnSpc>
              <a:spcBef>
                <a:spcPts val="0"/>
              </a:spcBef>
              <a:spcAft>
                <a:spcPts val="0"/>
              </a:spcAft>
              <a:buClr>
                <a:srgbClr val="000000"/>
              </a:buClr>
              <a:buSzPts val="1400"/>
              <a:buFont typeface="Arial"/>
              <a:buNone/>
            </a:pPr>
            <a:r>
              <a:rPr lang="en-US"/>
              <a:t>	-Do we have visibility into what is going on?</a:t>
            </a:r>
            <a:endParaRPr/>
          </a:p>
          <a:p>
            <a:pPr marL="0" marR="0" lvl="0" indent="0" algn="l" rtl="0">
              <a:lnSpc>
                <a:spcPct val="100000"/>
              </a:lnSpc>
              <a:spcBef>
                <a:spcPts val="0"/>
              </a:spcBef>
              <a:spcAft>
                <a:spcPts val="0"/>
              </a:spcAft>
              <a:buClr>
                <a:schemeClr val="dk1"/>
              </a:buClr>
              <a:buSzPts val="1200"/>
              <a:buFont typeface="Roboto"/>
              <a:buNone/>
            </a:pPr>
            <a:r>
              <a:rPr lang="en-US"/>
              <a:t>	-Immutability?  Air Gap?</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Then when it hits the fan, you have to recover, you have to CYBER RECOVER.</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How is Cyber Recovery different than backup and recovery?</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5: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oboto"/>
              <a:buNone/>
            </a:pPr>
            <a:fld id="{00000000-1234-1234-1234-123412341234}" type="slidenum">
              <a:rPr lang="en-US" sz="1200" b="0" i="0" u="none" strike="noStrike" cap="none">
                <a:solidFill>
                  <a:srgbClr val="000000"/>
                </a:solidFill>
                <a:latin typeface="Roboto"/>
                <a:ea typeface="Roboto"/>
                <a:cs typeface="Roboto"/>
                <a:sym typeface="Roboto"/>
              </a:rPr>
              <a:t>8</a:t>
            </a:fld>
            <a:endParaRPr sz="1200" b="0" i="0" u="none" strike="noStrike" cap="none">
              <a:solidFill>
                <a:srgbClr val="000000"/>
              </a:solidFill>
              <a:latin typeface="Roboto"/>
              <a:ea typeface="Roboto"/>
              <a:cs typeface="Roboto"/>
              <a:sym typeface="Roboto"/>
            </a:endParaRPr>
          </a:p>
        </p:txBody>
      </p:sp>
    </p:spTree>
    <p:extLst>
      <p:ext uri="{BB962C8B-B14F-4D97-AF65-F5344CB8AC3E}">
        <p14:creationId xmlns:p14="http://schemas.microsoft.com/office/powerpoint/2010/main" val="3861503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Drag through Glass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Now, is your data  an easy target?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Consider the data center.  You may have an aging infrastructure that looks like this.</a:t>
            </a:r>
            <a:endParaRPr/>
          </a:p>
          <a:p>
            <a:pPr marL="457200" marR="0" lvl="0" indent="-228600" algn="l" rtl="0">
              <a:lnSpc>
                <a:spcPct val="100000"/>
              </a:lnSpc>
              <a:spcBef>
                <a:spcPts val="0"/>
              </a:spcBef>
              <a:spcAft>
                <a:spcPts val="0"/>
              </a:spcAft>
              <a:buClr>
                <a:srgbClr val="000000"/>
              </a:buClr>
              <a:buSzPts val="1400"/>
              <a:buFont typeface="Arial"/>
              <a:buNone/>
            </a:pPr>
            <a:r>
              <a:rPr lang="en-US"/>
              <a:t>Generally disdained, complicated, expensive and most concerning – insecure</a:t>
            </a:r>
            <a:endParaRPr/>
          </a:p>
          <a:p>
            <a:pPr marL="457200" marR="0" lvl="0" indent="-228600" algn="l" rtl="0">
              <a:lnSpc>
                <a:spcPct val="100000"/>
              </a:lnSpc>
              <a:spcBef>
                <a:spcPts val="0"/>
              </a:spcBef>
              <a:spcAft>
                <a:spcPts val="0"/>
              </a:spcAft>
              <a:buClr>
                <a:srgbClr val="000000"/>
              </a:buClr>
              <a:buSzPts val="1400"/>
              <a:buFont typeface="Arial"/>
              <a:buNone/>
            </a:pPr>
            <a:r>
              <a:rPr lang="en-US"/>
              <a:t>	-Open protocols</a:t>
            </a:r>
            <a:endParaRPr/>
          </a:p>
          <a:p>
            <a:pPr marL="457200" marR="0" lvl="0" indent="-228600" algn="l" rtl="0">
              <a:lnSpc>
                <a:spcPct val="100000"/>
              </a:lnSpc>
              <a:spcBef>
                <a:spcPts val="0"/>
              </a:spcBef>
              <a:spcAft>
                <a:spcPts val="0"/>
              </a:spcAft>
              <a:buClr>
                <a:srgbClr val="000000"/>
              </a:buClr>
              <a:buSzPts val="1400"/>
              <a:buFont typeface="Arial"/>
              <a:buNone/>
            </a:pPr>
            <a:r>
              <a:rPr lang="en-US"/>
              <a:t>	-Misconfigurations</a:t>
            </a:r>
            <a:endParaRPr/>
          </a:p>
          <a:p>
            <a:pPr marL="457200" marR="0" lvl="0" indent="-228600" algn="l" rtl="0">
              <a:lnSpc>
                <a:spcPct val="100000"/>
              </a:lnSpc>
              <a:spcBef>
                <a:spcPts val="0"/>
              </a:spcBef>
              <a:spcAft>
                <a:spcPts val="0"/>
              </a:spcAft>
              <a:buClr>
                <a:srgbClr val="000000"/>
              </a:buClr>
              <a:buSzPts val="1400"/>
              <a:buFont typeface="Arial"/>
              <a:buNone/>
            </a:pPr>
            <a:r>
              <a:rPr lang="en-US"/>
              <a:t>	-Windows OS</a:t>
            </a:r>
            <a:endParaRPr/>
          </a:p>
          <a:p>
            <a:pPr marL="457200" marR="0" lvl="0" indent="-228600" algn="l" rtl="0">
              <a:lnSpc>
                <a:spcPct val="100000"/>
              </a:lnSpc>
              <a:spcBef>
                <a:spcPts val="0"/>
              </a:spcBef>
              <a:spcAft>
                <a:spcPts val="0"/>
              </a:spcAft>
              <a:buClr>
                <a:srgbClr val="000000"/>
              </a:buClr>
              <a:buSzPts val="1400"/>
              <a:buFont typeface="Arial"/>
              <a:buNone/>
            </a:pPr>
            <a:r>
              <a:rPr lang="en-US"/>
              <a:t>Not designed for bad guys behind the firewall.</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Shoot, you might have multipe of these around the globe you have to keep running.</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Make things more fun, you have cloud(s)</a:t>
            </a:r>
            <a:endParaRPr/>
          </a:p>
          <a:p>
            <a:pPr marL="457200" marR="0" lvl="0" indent="-228600" algn="l" rtl="0">
              <a:lnSpc>
                <a:spcPct val="100000"/>
              </a:lnSpc>
              <a:spcBef>
                <a:spcPts val="0"/>
              </a:spcBef>
              <a:spcAft>
                <a:spcPts val="0"/>
              </a:spcAft>
              <a:buClr>
                <a:srgbClr val="000000"/>
              </a:buClr>
              <a:buSzPts val="1400"/>
              <a:buFont typeface="Arial"/>
              <a:buNone/>
            </a:pPr>
            <a:r>
              <a:rPr lang="en-US"/>
              <a:t>	-Is everything protected in a consistent way </a:t>
            </a:r>
            <a:endParaRPr/>
          </a:p>
          <a:p>
            <a:pPr marL="457200" marR="0" lvl="0" indent="-228600" algn="l" rtl="0">
              <a:lnSpc>
                <a:spcPct val="100000"/>
              </a:lnSpc>
              <a:spcBef>
                <a:spcPts val="0"/>
              </a:spcBef>
              <a:spcAft>
                <a:spcPts val="0"/>
              </a:spcAft>
              <a:buClr>
                <a:srgbClr val="000000"/>
              </a:buClr>
              <a:buSzPts val="1400"/>
              <a:buFont typeface="Arial"/>
              <a:buNone/>
            </a:pPr>
            <a:r>
              <a:rPr lang="en-US"/>
              <a:t>	-Do we have visibility into what is going on?</a:t>
            </a:r>
            <a:endParaRPr/>
          </a:p>
          <a:p>
            <a:pPr marL="0" marR="0" lvl="0" indent="0" algn="l" rtl="0">
              <a:lnSpc>
                <a:spcPct val="100000"/>
              </a:lnSpc>
              <a:spcBef>
                <a:spcPts val="0"/>
              </a:spcBef>
              <a:spcAft>
                <a:spcPts val="0"/>
              </a:spcAft>
              <a:buClr>
                <a:schemeClr val="dk1"/>
              </a:buClr>
              <a:buSzPts val="1200"/>
              <a:buFont typeface="Roboto"/>
              <a:buNone/>
            </a:pPr>
            <a:r>
              <a:rPr lang="en-US"/>
              <a:t>	-Immutability?  Air Gap?</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Then when it hits the fan, you have to recover, you have to CYBER RECOVER.</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How is Cyber Recovery different than backup and recovery?</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5: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oboto"/>
              <a:buNone/>
            </a:pPr>
            <a:fld id="{00000000-1234-1234-1234-123412341234}" type="slidenum">
              <a:rPr lang="en-US" sz="1200" b="0" i="0" u="none" strike="noStrike" cap="none">
                <a:solidFill>
                  <a:srgbClr val="000000"/>
                </a:solidFill>
                <a:latin typeface="Roboto"/>
                <a:ea typeface="Roboto"/>
                <a:cs typeface="Roboto"/>
                <a:sym typeface="Roboto"/>
              </a:rPr>
              <a:t>9</a:t>
            </a:fld>
            <a:endParaRPr sz="1200" b="0" i="0" u="none" strike="noStrike" cap="none">
              <a:solidFill>
                <a:srgbClr val="000000"/>
              </a:solidFill>
              <a:latin typeface="Roboto"/>
              <a:ea typeface="Roboto"/>
              <a:cs typeface="Roboto"/>
              <a:sym typeface="Roboto"/>
            </a:endParaRPr>
          </a:p>
        </p:txBody>
      </p:sp>
    </p:spTree>
    <p:extLst>
      <p:ext uri="{BB962C8B-B14F-4D97-AF65-F5344CB8AC3E}">
        <p14:creationId xmlns:p14="http://schemas.microsoft.com/office/powerpoint/2010/main" val="14540186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dk2"/>
        </a:solidFill>
        <a:effectLst/>
      </p:bgPr>
    </p:bg>
    <p:spTree>
      <p:nvGrpSpPr>
        <p:cNvPr id="1" name="Shape 129"/>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036BACF6-38A9-4AF3-8AE5-614FEFC28C2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43501"/>
          </a:xfrm>
          <a:prstGeom prst="rect">
            <a:avLst/>
          </a:prstGeom>
        </p:spPr>
      </p:pic>
      <p:sp>
        <p:nvSpPr>
          <p:cNvPr id="131" name="Google Shape;131;p31"/>
          <p:cNvSpPr txBox="1">
            <a:spLocks noGrp="1"/>
          </p:cNvSpPr>
          <p:nvPr>
            <p:ph type="ctrTitle"/>
          </p:nvPr>
        </p:nvSpPr>
        <p:spPr>
          <a:xfrm>
            <a:off x="570503" y="1762900"/>
            <a:ext cx="7643025" cy="1129725"/>
          </a:xfrm>
          <a:prstGeom prst="rect">
            <a:avLst/>
          </a:prstGeom>
          <a:noFill/>
          <a:ln>
            <a:noFill/>
          </a:ln>
        </p:spPr>
        <p:txBody>
          <a:bodyPr spcFirstLastPara="1" wrap="square" lIns="0" tIns="60925" rIns="121900" bIns="60925" anchor="b" anchorCtr="0">
            <a:noAutofit/>
          </a:bodyPr>
          <a:lstStyle>
            <a:lvl1pPr lvl="0" algn="l">
              <a:lnSpc>
                <a:spcPct val="90000"/>
              </a:lnSpc>
              <a:spcBef>
                <a:spcPts val="0"/>
              </a:spcBef>
              <a:spcAft>
                <a:spcPts val="0"/>
              </a:spcAft>
              <a:buClr>
                <a:schemeClr val="lt1"/>
              </a:buClr>
              <a:buSzPts val="4000"/>
              <a:buNone/>
              <a:defRPr sz="3000" i="1">
                <a:solidFill>
                  <a:schemeClr val="lt1"/>
                </a:solidFill>
              </a:defRPr>
            </a:lvl1pPr>
            <a:lvl2pPr lvl="1" algn="l">
              <a:lnSpc>
                <a:spcPct val="100000"/>
              </a:lnSpc>
              <a:spcBef>
                <a:spcPts val="0"/>
              </a:spcBef>
              <a:spcAft>
                <a:spcPts val="0"/>
              </a:spcAft>
              <a:buClr>
                <a:schemeClr val="lt1"/>
              </a:buClr>
              <a:buSzPts val="4000"/>
              <a:buNone/>
              <a:defRPr sz="3000" i="1">
                <a:solidFill>
                  <a:schemeClr val="lt1"/>
                </a:solidFill>
              </a:defRPr>
            </a:lvl2pPr>
            <a:lvl3pPr lvl="2" algn="l">
              <a:lnSpc>
                <a:spcPct val="100000"/>
              </a:lnSpc>
              <a:spcBef>
                <a:spcPts val="0"/>
              </a:spcBef>
              <a:spcAft>
                <a:spcPts val="0"/>
              </a:spcAft>
              <a:buClr>
                <a:schemeClr val="lt1"/>
              </a:buClr>
              <a:buSzPts val="4000"/>
              <a:buNone/>
              <a:defRPr sz="3000" i="1">
                <a:solidFill>
                  <a:schemeClr val="lt1"/>
                </a:solidFill>
              </a:defRPr>
            </a:lvl3pPr>
            <a:lvl4pPr lvl="3" algn="l">
              <a:lnSpc>
                <a:spcPct val="100000"/>
              </a:lnSpc>
              <a:spcBef>
                <a:spcPts val="0"/>
              </a:spcBef>
              <a:spcAft>
                <a:spcPts val="0"/>
              </a:spcAft>
              <a:buClr>
                <a:schemeClr val="lt1"/>
              </a:buClr>
              <a:buSzPts val="4000"/>
              <a:buNone/>
              <a:defRPr sz="3000" i="1">
                <a:solidFill>
                  <a:schemeClr val="lt1"/>
                </a:solidFill>
              </a:defRPr>
            </a:lvl4pPr>
            <a:lvl5pPr lvl="4" algn="l">
              <a:lnSpc>
                <a:spcPct val="100000"/>
              </a:lnSpc>
              <a:spcBef>
                <a:spcPts val="0"/>
              </a:spcBef>
              <a:spcAft>
                <a:spcPts val="0"/>
              </a:spcAft>
              <a:buClr>
                <a:schemeClr val="lt1"/>
              </a:buClr>
              <a:buSzPts val="4000"/>
              <a:buNone/>
              <a:defRPr sz="3000" i="1">
                <a:solidFill>
                  <a:schemeClr val="lt1"/>
                </a:solidFill>
              </a:defRPr>
            </a:lvl5pPr>
            <a:lvl6pPr lvl="5" algn="l">
              <a:lnSpc>
                <a:spcPct val="100000"/>
              </a:lnSpc>
              <a:spcBef>
                <a:spcPts val="0"/>
              </a:spcBef>
              <a:spcAft>
                <a:spcPts val="0"/>
              </a:spcAft>
              <a:buClr>
                <a:schemeClr val="lt1"/>
              </a:buClr>
              <a:buSzPts val="4000"/>
              <a:buNone/>
              <a:defRPr sz="3000" i="1">
                <a:solidFill>
                  <a:schemeClr val="lt1"/>
                </a:solidFill>
              </a:defRPr>
            </a:lvl6pPr>
            <a:lvl7pPr lvl="6" algn="l">
              <a:lnSpc>
                <a:spcPct val="100000"/>
              </a:lnSpc>
              <a:spcBef>
                <a:spcPts val="0"/>
              </a:spcBef>
              <a:spcAft>
                <a:spcPts val="0"/>
              </a:spcAft>
              <a:buClr>
                <a:schemeClr val="lt1"/>
              </a:buClr>
              <a:buSzPts val="4000"/>
              <a:buNone/>
              <a:defRPr sz="3000" i="1">
                <a:solidFill>
                  <a:schemeClr val="lt1"/>
                </a:solidFill>
              </a:defRPr>
            </a:lvl7pPr>
            <a:lvl8pPr lvl="7" algn="l">
              <a:lnSpc>
                <a:spcPct val="100000"/>
              </a:lnSpc>
              <a:spcBef>
                <a:spcPts val="0"/>
              </a:spcBef>
              <a:spcAft>
                <a:spcPts val="0"/>
              </a:spcAft>
              <a:buClr>
                <a:schemeClr val="lt1"/>
              </a:buClr>
              <a:buSzPts val="4000"/>
              <a:buNone/>
              <a:defRPr sz="3000" i="1">
                <a:solidFill>
                  <a:schemeClr val="lt1"/>
                </a:solidFill>
              </a:defRPr>
            </a:lvl8pPr>
            <a:lvl9pPr lvl="8" algn="l">
              <a:lnSpc>
                <a:spcPct val="100000"/>
              </a:lnSpc>
              <a:spcBef>
                <a:spcPts val="0"/>
              </a:spcBef>
              <a:spcAft>
                <a:spcPts val="0"/>
              </a:spcAft>
              <a:buClr>
                <a:schemeClr val="lt1"/>
              </a:buClr>
              <a:buSzPts val="4000"/>
              <a:buNone/>
              <a:defRPr sz="3000" i="1">
                <a:solidFill>
                  <a:schemeClr val="lt1"/>
                </a:solidFill>
              </a:defRPr>
            </a:lvl9pPr>
          </a:lstStyle>
          <a:p>
            <a:endParaRPr/>
          </a:p>
        </p:txBody>
      </p:sp>
      <p:sp>
        <p:nvSpPr>
          <p:cNvPr id="132" name="Google Shape;132;p31"/>
          <p:cNvSpPr txBox="1">
            <a:spLocks noGrp="1"/>
          </p:cNvSpPr>
          <p:nvPr>
            <p:ph type="subTitle" idx="1"/>
          </p:nvPr>
        </p:nvSpPr>
        <p:spPr>
          <a:xfrm>
            <a:off x="570500" y="3210875"/>
            <a:ext cx="3833775" cy="547425"/>
          </a:xfrm>
          <a:prstGeom prst="rect">
            <a:avLst/>
          </a:prstGeom>
          <a:noFill/>
          <a:ln>
            <a:noFill/>
          </a:ln>
        </p:spPr>
        <p:txBody>
          <a:bodyPr spcFirstLastPara="1" wrap="square" lIns="0" tIns="0" rIns="121900" bIns="60925" anchor="t" anchorCtr="0">
            <a:noAutofit/>
          </a:bodyPr>
          <a:lstStyle>
            <a:lvl1pPr lvl="0" algn="l">
              <a:lnSpc>
                <a:spcPct val="100000"/>
              </a:lnSpc>
              <a:spcBef>
                <a:spcPts val="0"/>
              </a:spcBef>
              <a:spcAft>
                <a:spcPts val="0"/>
              </a:spcAft>
              <a:buClr>
                <a:schemeClr val="lt1"/>
              </a:buClr>
              <a:buSzPts val="1600"/>
              <a:buNone/>
              <a:defRPr i="1">
                <a:solidFill>
                  <a:schemeClr val="lt1"/>
                </a:solidFill>
              </a:defRPr>
            </a:lvl1pPr>
            <a:lvl2pPr lvl="1" algn="ctr">
              <a:lnSpc>
                <a:spcPct val="90000"/>
              </a:lnSpc>
              <a:spcBef>
                <a:spcPts val="375"/>
              </a:spcBef>
              <a:spcAft>
                <a:spcPts val="0"/>
              </a:spcAft>
              <a:buClr>
                <a:schemeClr val="lt1"/>
              </a:buClr>
              <a:buSzPts val="1600"/>
              <a:buNone/>
              <a:defRPr i="1">
                <a:solidFill>
                  <a:schemeClr val="lt1"/>
                </a:solidFill>
              </a:defRPr>
            </a:lvl2pPr>
            <a:lvl3pPr lvl="2" algn="ctr">
              <a:lnSpc>
                <a:spcPct val="90000"/>
              </a:lnSpc>
              <a:spcBef>
                <a:spcPts val="375"/>
              </a:spcBef>
              <a:spcAft>
                <a:spcPts val="0"/>
              </a:spcAft>
              <a:buClr>
                <a:schemeClr val="lt1"/>
              </a:buClr>
              <a:buSzPts val="1600"/>
              <a:buNone/>
              <a:defRPr i="1">
                <a:solidFill>
                  <a:schemeClr val="lt1"/>
                </a:solidFill>
              </a:defRPr>
            </a:lvl3pPr>
            <a:lvl4pPr lvl="3" algn="ctr">
              <a:lnSpc>
                <a:spcPct val="90000"/>
              </a:lnSpc>
              <a:spcBef>
                <a:spcPts val="375"/>
              </a:spcBef>
              <a:spcAft>
                <a:spcPts val="0"/>
              </a:spcAft>
              <a:buClr>
                <a:schemeClr val="lt1"/>
              </a:buClr>
              <a:buSzPts val="1600"/>
              <a:buNone/>
              <a:defRPr i="1">
                <a:solidFill>
                  <a:schemeClr val="lt1"/>
                </a:solidFill>
              </a:defRPr>
            </a:lvl4pPr>
            <a:lvl5pPr lvl="4" algn="ctr">
              <a:lnSpc>
                <a:spcPct val="90000"/>
              </a:lnSpc>
              <a:spcBef>
                <a:spcPts val="375"/>
              </a:spcBef>
              <a:spcAft>
                <a:spcPts val="0"/>
              </a:spcAft>
              <a:buClr>
                <a:schemeClr val="lt1"/>
              </a:buClr>
              <a:buSzPts val="1600"/>
              <a:buNone/>
              <a:defRPr i="1">
                <a:solidFill>
                  <a:schemeClr val="lt1"/>
                </a:solidFill>
              </a:defRPr>
            </a:lvl5pPr>
            <a:lvl6pPr lvl="5" algn="ctr">
              <a:lnSpc>
                <a:spcPct val="90000"/>
              </a:lnSpc>
              <a:spcBef>
                <a:spcPts val="375"/>
              </a:spcBef>
              <a:spcAft>
                <a:spcPts val="0"/>
              </a:spcAft>
              <a:buClr>
                <a:schemeClr val="lt1"/>
              </a:buClr>
              <a:buSzPts val="1600"/>
              <a:buNone/>
              <a:defRPr i="1">
                <a:solidFill>
                  <a:schemeClr val="lt1"/>
                </a:solidFill>
              </a:defRPr>
            </a:lvl6pPr>
            <a:lvl7pPr lvl="6" algn="ctr">
              <a:lnSpc>
                <a:spcPct val="90000"/>
              </a:lnSpc>
              <a:spcBef>
                <a:spcPts val="375"/>
              </a:spcBef>
              <a:spcAft>
                <a:spcPts val="0"/>
              </a:spcAft>
              <a:buClr>
                <a:schemeClr val="lt1"/>
              </a:buClr>
              <a:buSzPts val="1600"/>
              <a:buNone/>
              <a:defRPr i="1">
                <a:solidFill>
                  <a:schemeClr val="lt1"/>
                </a:solidFill>
              </a:defRPr>
            </a:lvl7pPr>
            <a:lvl8pPr lvl="7" algn="ctr">
              <a:lnSpc>
                <a:spcPct val="90000"/>
              </a:lnSpc>
              <a:spcBef>
                <a:spcPts val="375"/>
              </a:spcBef>
              <a:spcAft>
                <a:spcPts val="0"/>
              </a:spcAft>
              <a:buClr>
                <a:schemeClr val="lt1"/>
              </a:buClr>
              <a:buSzPts val="1600"/>
              <a:buNone/>
              <a:defRPr i="1">
                <a:solidFill>
                  <a:schemeClr val="lt1"/>
                </a:solidFill>
              </a:defRPr>
            </a:lvl8pPr>
            <a:lvl9pPr lvl="8" algn="ctr">
              <a:lnSpc>
                <a:spcPct val="90000"/>
              </a:lnSpc>
              <a:spcBef>
                <a:spcPts val="375"/>
              </a:spcBef>
              <a:spcAft>
                <a:spcPts val="0"/>
              </a:spcAft>
              <a:buClr>
                <a:schemeClr val="lt1"/>
              </a:buClr>
              <a:buSzPts val="1600"/>
              <a:buNone/>
              <a:defRPr i="1">
                <a:solidFill>
                  <a:schemeClr val="lt1"/>
                </a:solidFill>
              </a:defRPr>
            </a:lvl9pPr>
          </a:lstStyle>
          <a:p>
            <a:endParaRPr/>
          </a:p>
        </p:txBody>
      </p:sp>
      <p:grpSp>
        <p:nvGrpSpPr>
          <p:cNvPr id="6" name="Group 5">
            <a:extLst>
              <a:ext uri="{FF2B5EF4-FFF2-40B4-BE49-F238E27FC236}">
                <a16:creationId xmlns:a16="http://schemas.microsoft.com/office/drawing/2014/main" id="{7E321AFD-9260-A246-F354-A00A37914CEB}"/>
              </a:ext>
            </a:extLst>
          </p:cNvPr>
          <p:cNvGrpSpPr/>
          <p:nvPr userDrawn="1"/>
        </p:nvGrpSpPr>
        <p:grpSpPr>
          <a:xfrm>
            <a:off x="570500" y="334536"/>
            <a:ext cx="5252412" cy="702627"/>
            <a:chOff x="570500" y="334536"/>
            <a:chExt cx="5252412" cy="702627"/>
          </a:xfrm>
        </p:grpSpPr>
        <p:pic>
          <p:nvPicPr>
            <p:cNvPr id="3" name="Picture 2" descr="Logo&#10;&#10;Description automatically generated">
              <a:extLst>
                <a:ext uri="{FF2B5EF4-FFF2-40B4-BE49-F238E27FC236}">
                  <a16:creationId xmlns:a16="http://schemas.microsoft.com/office/drawing/2014/main" id="{B20DBC39-1BFD-1C4D-39C7-0EE55134592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85384" y="488383"/>
              <a:ext cx="1437119" cy="526289"/>
            </a:xfrm>
            <a:prstGeom prst="rect">
              <a:avLst/>
            </a:prstGeom>
          </p:spPr>
        </p:pic>
        <p:pic>
          <p:nvPicPr>
            <p:cNvPr id="5" name="Picture 4">
              <a:extLst>
                <a:ext uri="{FF2B5EF4-FFF2-40B4-BE49-F238E27FC236}">
                  <a16:creationId xmlns:a16="http://schemas.microsoft.com/office/drawing/2014/main" id="{AC6A41A3-D5CC-612F-02F1-058405A82714}"/>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70500" y="436327"/>
              <a:ext cx="1572625" cy="417675"/>
            </a:xfrm>
            <a:prstGeom prst="rect">
              <a:avLst/>
            </a:prstGeom>
          </p:spPr>
        </p:pic>
        <p:cxnSp>
          <p:nvCxnSpPr>
            <p:cNvPr id="12" name="Google Shape;153;p32">
              <a:extLst>
                <a:ext uri="{FF2B5EF4-FFF2-40B4-BE49-F238E27FC236}">
                  <a16:creationId xmlns:a16="http://schemas.microsoft.com/office/drawing/2014/main" id="{E29276E7-6F3E-9941-3BFE-93B263612E2E}"/>
                </a:ext>
              </a:extLst>
            </p:cNvPr>
            <p:cNvCxnSpPr>
              <a:cxnSpLocks/>
            </p:cNvCxnSpPr>
            <p:nvPr userDrawn="1"/>
          </p:nvCxnSpPr>
          <p:spPr>
            <a:xfrm>
              <a:off x="2260921" y="416315"/>
              <a:ext cx="0" cy="598357"/>
            </a:xfrm>
            <a:prstGeom prst="straightConnector1">
              <a:avLst/>
            </a:prstGeom>
            <a:noFill/>
            <a:ln w="19050" cap="rnd" cmpd="sng">
              <a:solidFill>
                <a:schemeClr val="lt1"/>
              </a:solidFill>
              <a:prstDash val="solid"/>
              <a:round/>
              <a:headEnd type="none" w="sm" len="sm"/>
              <a:tailEnd type="none" w="sm" len="sm"/>
            </a:ln>
          </p:spPr>
        </p:cxnSp>
        <p:pic>
          <p:nvPicPr>
            <p:cNvPr id="2" name="Picture 1">
              <a:extLst>
                <a:ext uri="{FF2B5EF4-FFF2-40B4-BE49-F238E27FC236}">
                  <a16:creationId xmlns:a16="http://schemas.microsoft.com/office/drawing/2014/main" id="{DFB022D9-AF7F-3642-D5C4-240C5801D9CB}"/>
                </a:ext>
              </a:extLst>
            </p:cNvPr>
            <p:cNvPicPr>
              <a:picLocks noChangeAspect="1"/>
            </p:cNvPicPr>
            <p:nvPr userDrawn="1"/>
          </p:nvPicPr>
          <p:blipFill>
            <a:blip r:embed="rId5"/>
            <a:stretch>
              <a:fillRect/>
            </a:stretch>
          </p:blipFill>
          <p:spPr>
            <a:xfrm>
              <a:off x="3946965" y="334536"/>
              <a:ext cx="1875947" cy="702627"/>
            </a:xfrm>
            <a:prstGeom prst="rect">
              <a:avLst/>
            </a:prstGeom>
          </p:spPr>
        </p:pic>
        <p:cxnSp>
          <p:nvCxnSpPr>
            <p:cNvPr id="4" name="Google Shape;153;p32">
              <a:extLst>
                <a:ext uri="{FF2B5EF4-FFF2-40B4-BE49-F238E27FC236}">
                  <a16:creationId xmlns:a16="http://schemas.microsoft.com/office/drawing/2014/main" id="{C85F77AA-C912-7381-0FC7-CFFB383D0129}"/>
                </a:ext>
              </a:extLst>
            </p:cNvPr>
            <p:cNvCxnSpPr>
              <a:cxnSpLocks/>
            </p:cNvCxnSpPr>
            <p:nvPr userDrawn="1"/>
          </p:nvCxnSpPr>
          <p:spPr>
            <a:xfrm>
              <a:off x="4030087" y="415696"/>
              <a:ext cx="0" cy="59835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reaker_Denim">
  <p:cSld name="Breaker_Denim">
    <p:bg>
      <p:bgPr>
        <a:solidFill>
          <a:schemeClr val="dk2"/>
        </a:solidFill>
        <a:effectLst/>
      </p:bgPr>
    </p:bg>
    <p:spTree>
      <p:nvGrpSpPr>
        <p:cNvPr id="1" name="Shape 68"/>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9D048768-6EA7-9FD6-89A2-845E48C9EAB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43501"/>
          </a:xfrm>
          <a:prstGeom prst="rect">
            <a:avLst/>
          </a:prstGeom>
        </p:spPr>
      </p:pic>
      <p:sp>
        <p:nvSpPr>
          <p:cNvPr id="69" name="Google Shape;69;p12"/>
          <p:cNvSpPr txBox="1">
            <a:spLocks noGrp="1"/>
          </p:cNvSpPr>
          <p:nvPr>
            <p:ph type="title"/>
          </p:nvPr>
        </p:nvSpPr>
        <p:spPr>
          <a:xfrm>
            <a:off x="342900" y="1557450"/>
            <a:ext cx="8455800" cy="2028600"/>
          </a:xfrm>
          <a:prstGeom prst="rect">
            <a:avLst/>
          </a:prstGeom>
        </p:spPr>
        <p:txBody>
          <a:bodyPr spcFirstLastPara="1" wrap="square" lIns="0" tIns="45700" rIns="91425" bIns="45700" anchor="ctr" anchorCtr="0">
            <a:noAutofit/>
          </a:bodyPr>
          <a:lstStyle>
            <a:lvl1pPr lvl="0" rtl="0">
              <a:spcBef>
                <a:spcPts val="0"/>
              </a:spcBef>
              <a:spcAft>
                <a:spcPts val="0"/>
              </a:spcAft>
              <a:buNone/>
              <a:defRPr sz="3600">
                <a:solidFill>
                  <a:schemeClr val="accent3"/>
                </a:solidFill>
              </a:defRPr>
            </a:lvl1pPr>
            <a:lvl2pPr lvl="1" rtl="0">
              <a:spcBef>
                <a:spcPts val="0"/>
              </a:spcBef>
              <a:spcAft>
                <a:spcPts val="0"/>
              </a:spcAft>
              <a:buNone/>
              <a:defRPr sz="3600">
                <a:solidFill>
                  <a:schemeClr val="accent3"/>
                </a:solidFill>
              </a:defRPr>
            </a:lvl2pPr>
            <a:lvl3pPr lvl="2" rtl="0">
              <a:spcBef>
                <a:spcPts val="0"/>
              </a:spcBef>
              <a:spcAft>
                <a:spcPts val="0"/>
              </a:spcAft>
              <a:buNone/>
              <a:defRPr sz="3600">
                <a:solidFill>
                  <a:schemeClr val="accent3"/>
                </a:solidFill>
              </a:defRPr>
            </a:lvl3pPr>
            <a:lvl4pPr lvl="3" rtl="0">
              <a:spcBef>
                <a:spcPts val="0"/>
              </a:spcBef>
              <a:spcAft>
                <a:spcPts val="0"/>
              </a:spcAft>
              <a:buNone/>
              <a:defRPr sz="3600">
                <a:solidFill>
                  <a:schemeClr val="accent3"/>
                </a:solidFill>
              </a:defRPr>
            </a:lvl4pPr>
            <a:lvl5pPr lvl="4" rtl="0">
              <a:spcBef>
                <a:spcPts val="0"/>
              </a:spcBef>
              <a:spcAft>
                <a:spcPts val="0"/>
              </a:spcAft>
              <a:buNone/>
              <a:defRPr sz="3600">
                <a:solidFill>
                  <a:schemeClr val="accent3"/>
                </a:solidFill>
              </a:defRPr>
            </a:lvl5pPr>
            <a:lvl6pPr lvl="5" rtl="0">
              <a:spcBef>
                <a:spcPts val="0"/>
              </a:spcBef>
              <a:spcAft>
                <a:spcPts val="0"/>
              </a:spcAft>
              <a:buNone/>
              <a:defRPr sz="3600">
                <a:solidFill>
                  <a:schemeClr val="accent3"/>
                </a:solidFill>
              </a:defRPr>
            </a:lvl6pPr>
            <a:lvl7pPr lvl="6" rtl="0">
              <a:spcBef>
                <a:spcPts val="0"/>
              </a:spcBef>
              <a:spcAft>
                <a:spcPts val="0"/>
              </a:spcAft>
              <a:buNone/>
              <a:defRPr sz="3600">
                <a:solidFill>
                  <a:schemeClr val="accent3"/>
                </a:solidFill>
              </a:defRPr>
            </a:lvl7pPr>
            <a:lvl8pPr lvl="7" rtl="0">
              <a:spcBef>
                <a:spcPts val="0"/>
              </a:spcBef>
              <a:spcAft>
                <a:spcPts val="0"/>
              </a:spcAft>
              <a:buNone/>
              <a:defRPr sz="3600">
                <a:solidFill>
                  <a:schemeClr val="accent3"/>
                </a:solidFill>
              </a:defRPr>
            </a:lvl8pPr>
            <a:lvl9pPr lvl="8" rtl="0">
              <a:spcBef>
                <a:spcPts val="0"/>
              </a:spcBef>
              <a:spcAft>
                <a:spcPts val="0"/>
              </a:spcAft>
              <a:buNone/>
              <a:defRPr sz="3600">
                <a:solidFill>
                  <a:schemeClr val="accent3"/>
                </a:solidFill>
              </a:defRPr>
            </a:lvl9pPr>
          </a:lstStyle>
          <a:p>
            <a:endParaRPr/>
          </a:p>
        </p:txBody>
      </p:sp>
      <p:grpSp>
        <p:nvGrpSpPr>
          <p:cNvPr id="14" name="Group 13">
            <a:extLst>
              <a:ext uri="{FF2B5EF4-FFF2-40B4-BE49-F238E27FC236}">
                <a16:creationId xmlns:a16="http://schemas.microsoft.com/office/drawing/2014/main" id="{854FF259-3D40-D42B-5521-51A833996C65}"/>
              </a:ext>
            </a:extLst>
          </p:cNvPr>
          <p:cNvGrpSpPr/>
          <p:nvPr userDrawn="1"/>
        </p:nvGrpSpPr>
        <p:grpSpPr>
          <a:xfrm>
            <a:off x="336503" y="200025"/>
            <a:ext cx="3420140" cy="454505"/>
            <a:chOff x="5472513" y="200025"/>
            <a:chExt cx="3420140" cy="454505"/>
          </a:xfrm>
        </p:grpSpPr>
        <p:grpSp>
          <p:nvGrpSpPr>
            <p:cNvPr id="15" name="Group 14">
              <a:extLst>
                <a:ext uri="{FF2B5EF4-FFF2-40B4-BE49-F238E27FC236}">
                  <a16:creationId xmlns:a16="http://schemas.microsoft.com/office/drawing/2014/main" id="{012A7656-74A9-A90D-7748-C4F201BCE048}"/>
                </a:ext>
              </a:extLst>
            </p:cNvPr>
            <p:cNvGrpSpPr/>
            <p:nvPr userDrawn="1"/>
          </p:nvGrpSpPr>
          <p:grpSpPr>
            <a:xfrm>
              <a:off x="5472513" y="200025"/>
              <a:ext cx="2130331" cy="437687"/>
              <a:chOff x="6698339" y="200025"/>
              <a:chExt cx="2130331" cy="437687"/>
            </a:xfrm>
          </p:grpSpPr>
          <p:cxnSp>
            <p:nvCxnSpPr>
              <p:cNvPr id="18" name="Google Shape;153;p32">
                <a:extLst>
                  <a:ext uri="{FF2B5EF4-FFF2-40B4-BE49-F238E27FC236}">
                    <a16:creationId xmlns:a16="http://schemas.microsoft.com/office/drawing/2014/main" id="{62ED6A55-D95E-5A11-3EBF-3D2B6A853D51}"/>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19" name="Google Shape;154;p32">
                <a:extLst>
                  <a:ext uri="{FF2B5EF4-FFF2-40B4-BE49-F238E27FC236}">
                    <a16:creationId xmlns:a16="http://schemas.microsoft.com/office/drawing/2014/main" id="{2A9C9037-451B-D126-EF7D-9B03A0B2E882}"/>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20" name="Picture 19">
                <a:extLst>
                  <a:ext uri="{FF2B5EF4-FFF2-40B4-BE49-F238E27FC236}">
                    <a16:creationId xmlns:a16="http://schemas.microsoft.com/office/drawing/2014/main" id="{5CC888F0-3FD4-857A-2952-AE4D1820F7A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16" name="Picture 15">
              <a:extLst>
                <a:ext uri="{FF2B5EF4-FFF2-40B4-BE49-F238E27FC236}">
                  <a16:creationId xmlns:a16="http://schemas.microsoft.com/office/drawing/2014/main" id="{B26BAFD7-22FE-B922-8230-6FEFE2676D9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17" name="Google Shape;153;p32">
              <a:extLst>
                <a:ext uri="{FF2B5EF4-FFF2-40B4-BE49-F238E27FC236}">
                  <a16:creationId xmlns:a16="http://schemas.microsoft.com/office/drawing/2014/main" id="{3FE6BF07-AEFD-E219-0F84-FC6AD38D0D3B}"/>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order_Denim">
  <p:cSld name="Border_Denim">
    <p:bg>
      <p:bgPr>
        <a:solidFill>
          <a:schemeClr val="lt1"/>
        </a:solidFill>
        <a:effectLst/>
      </p:bgPr>
    </p:bg>
    <p:spTree>
      <p:nvGrpSpPr>
        <p:cNvPr id="1" name="Shape 75"/>
        <p:cNvGrpSpPr/>
        <p:nvPr/>
      </p:nvGrpSpPr>
      <p:grpSpPr>
        <a:xfrm>
          <a:off x="0" y="0"/>
          <a:ext cx="0" cy="0"/>
          <a:chOff x="0" y="0"/>
          <a:chExt cx="0" cy="0"/>
        </a:xfrm>
      </p:grpSpPr>
      <p:sp>
        <p:nvSpPr>
          <p:cNvPr id="76" name="Google Shape;76;p15"/>
          <p:cNvSpPr/>
          <p:nvPr/>
        </p:nvSpPr>
        <p:spPr>
          <a:xfrm>
            <a:off x="242850" y="210150"/>
            <a:ext cx="8658300" cy="4723200"/>
          </a:xfrm>
          <a:prstGeom prst="roundRect">
            <a:avLst>
              <a:gd name="adj" fmla="val 2277"/>
            </a:avLst>
          </a:pr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350"/>
              <a:buFont typeface="Calibri"/>
              <a:buNone/>
            </a:pPr>
            <a:endParaRPr sz="1350">
              <a:solidFill>
                <a:schemeClr val="dk1"/>
              </a:solidFill>
              <a:latin typeface="Calibri"/>
              <a:ea typeface="Calibri"/>
              <a:cs typeface="Calibri"/>
              <a:sym typeface="Calibri"/>
            </a:endParaRPr>
          </a:p>
        </p:txBody>
      </p:sp>
      <p:sp>
        <p:nvSpPr>
          <p:cNvPr id="77" name="Google Shape;77;p15"/>
          <p:cNvSpPr txBox="1">
            <a:spLocks noGrp="1"/>
          </p:cNvSpPr>
          <p:nvPr>
            <p:ph type="title"/>
          </p:nvPr>
        </p:nvSpPr>
        <p:spPr>
          <a:xfrm>
            <a:off x="868050" y="1283800"/>
            <a:ext cx="7407900" cy="2149800"/>
          </a:xfrm>
          <a:prstGeom prst="rect">
            <a:avLst/>
          </a:prstGeom>
        </p:spPr>
        <p:txBody>
          <a:bodyPr spcFirstLastPara="1" wrap="square" lIns="0" tIns="45700" rIns="91425" bIns="45700" anchor="b" anchorCtr="0">
            <a:noAutofit/>
          </a:bodyPr>
          <a:lstStyle>
            <a:lvl1pPr lvl="0" algn="ctr" rtl="0">
              <a:spcBef>
                <a:spcPts val="0"/>
              </a:spcBef>
              <a:spcAft>
                <a:spcPts val="0"/>
              </a:spcAft>
              <a:buNone/>
              <a:defRPr sz="3000">
                <a:solidFill>
                  <a:schemeClr val="accent3"/>
                </a:solidFill>
              </a:defRPr>
            </a:lvl1pPr>
            <a:lvl2pPr lvl="1" algn="ctr" rtl="0">
              <a:spcBef>
                <a:spcPts val="0"/>
              </a:spcBef>
              <a:spcAft>
                <a:spcPts val="0"/>
              </a:spcAft>
              <a:buNone/>
              <a:defRPr sz="3000">
                <a:solidFill>
                  <a:schemeClr val="accent3"/>
                </a:solidFill>
              </a:defRPr>
            </a:lvl2pPr>
            <a:lvl3pPr lvl="2" algn="ctr" rtl="0">
              <a:spcBef>
                <a:spcPts val="0"/>
              </a:spcBef>
              <a:spcAft>
                <a:spcPts val="0"/>
              </a:spcAft>
              <a:buNone/>
              <a:defRPr sz="3000">
                <a:solidFill>
                  <a:schemeClr val="accent3"/>
                </a:solidFill>
              </a:defRPr>
            </a:lvl3pPr>
            <a:lvl4pPr lvl="3" algn="ctr" rtl="0">
              <a:spcBef>
                <a:spcPts val="0"/>
              </a:spcBef>
              <a:spcAft>
                <a:spcPts val="0"/>
              </a:spcAft>
              <a:buNone/>
              <a:defRPr sz="3000">
                <a:solidFill>
                  <a:schemeClr val="accent3"/>
                </a:solidFill>
              </a:defRPr>
            </a:lvl4pPr>
            <a:lvl5pPr lvl="4" algn="ctr" rtl="0">
              <a:spcBef>
                <a:spcPts val="0"/>
              </a:spcBef>
              <a:spcAft>
                <a:spcPts val="0"/>
              </a:spcAft>
              <a:buNone/>
              <a:defRPr sz="3000">
                <a:solidFill>
                  <a:schemeClr val="accent3"/>
                </a:solidFill>
              </a:defRPr>
            </a:lvl5pPr>
            <a:lvl6pPr lvl="5" algn="ctr" rtl="0">
              <a:spcBef>
                <a:spcPts val="0"/>
              </a:spcBef>
              <a:spcAft>
                <a:spcPts val="0"/>
              </a:spcAft>
              <a:buNone/>
              <a:defRPr sz="3000">
                <a:solidFill>
                  <a:schemeClr val="accent3"/>
                </a:solidFill>
              </a:defRPr>
            </a:lvl6pPr>
            <a:lvl7pPr lvl="6" algn="ctr" rtl="0">
              <a:spcBef>
                <a:spcPts val="0"/>
              </a:spcBef>
              <a:spcAft>
                <a:spcPts val="0"/>
              </a:spcAft>
              <a:buNone/>
              <a:defRPr sz="3000">
                <a:solidFill>
                  <a:schemeClr val="accent3"/>
                </a:solidFill>
              </a:defRPr>
            </a:lvl7pPr>
            <a:lvl8pPr lvl="7" algn="ctr" rtl="0">
              <a:spcBef>
                <a:spcPts val="0"/>
              </a:spcBef>
              <a:spcAft>
                <a:spcPts val="0"/>
              </a:spcAft>
              <a:buNone/>
              <a:defRPr sz="3000">
                <a:solidFill>
                  <a:schemeClr val="accent3"/>
                </a:solidFill>
              </a:defRPr>
            </a:lvl8pPr>
            <a:lvl9pPr lvl="8" algn="ctr" rtl="0">
              <a:spcBef>
                <a:spcPts val="0"/>
              </a:spcBef>
              <a:spcAft>
                <a:spcPts val="0"/>
              </a:spcAft>
              <a:buNone/>
              <a:defRPr sz="3000">
                <a:solidFill>
                  <a:schemeClr val="accent3"/>
                </a:solidFill>
              </a:defRPr>
            </a:lvl9pPr>
          </a:lstStyle>
          <a:p>
            <a:endParaRPr/>
          </a:p>
        </p:txBody>
      </p:sp>
      <p:sp>
        <p:nvSpPr>
          <p:cNvPr id="78" name="Google Shape;78;p15"/>
          <p:cNvSpPr txBox="1">
            <a:spLocks noGrp="1"/>
          </p:cNvSpPr>
          <p:nvPr>
            <p:ph type="subTitle" idx="1"/>
          </p:nvPr>
        </p:nvSpPr>
        <p:spPr>
          <a:xfrm>
            <a:off x="868050" y="3562725"/>
            <a:ext cx="7407900" cy="555000"/>
          </a:xfrm>
          <a:prstGeom prst="rect">
            <a:avLst/>
          </a:prstGeom>
        </p:spPr>
        <p:txBody>
          <a:bodyPr spcFirstLastPara="1" wrap="square" lIns="0" tIns="45700" rIns="91425" bIns="45700" anchor="t" anchorCtr="0">
            <a:noAutofit/>
          </a:bodyPr>
          <a:lstStyle>
            <a:lvl1pPr lvl="0" algn="ctr" rtl="0">
              <a:spcBef>
                <a:spcPts val="750"/>
              </a:spcBef>
              <a:spcAft>
                <a:spcPts val="0"/>
              </a:spcAft>
              <a:buNone/>
              <a:defRPr>
                <a:solidFill>
                  <a:schemeClr val="accent3"/>
                </a:solidFill>
              </a:defRPr>
            </a:lvl1pPr>
            <a:lvl2pPr lvl="1" algn="ctr" rtl="0">
              <a:spcBef>
                <a:spcPts val="750"/>
              </a:spcBef>
              <a:spcAft>
                <a:spcPts val="0"/>
              </a:spcAft>
              <a:buNone/>
              <a:defRPr>
                <a:solidFill>
                  <a:schemeClr val="accent3"/>
                </a:solidFill>
              </a:defRPr>
            </a:lvl2pPr>
            <a:lvl3pPr lvl="2" algn="ctr" rtl="0">
              <a:spcBef>
                <a:spcPts val="750"/>
              </a:spcBef>
              <a:spcAft>
                <a:spcPts val="0"/>
              </a:spcAft>
              <a:buNone/>
              <a:defRPr>
                <a:solidFill>
                  <a:schemeClr val="accent3"/>
                </a:solidFill>
              </a:defRPr>
            </a:lvl3pPr>
            <a:lvl4pPr lvl="3" algn="ctr" rtl="0">
              <a:spcBef>
                <a:spcPts val="750"/>
              </a:spcBef>
              <a:spcAft>
                <a:spcPts val="0"/>
              </a:spcAft>
              <a:buNone/>
              <a:defRPr>
                <a:solidFill>
                  <a:schemeClr val="accent3"/>
                </a:solidFill>
              </a:defRPr>
            </a:lvl4pPr>
            <a:lvl5pPr lvl="4" algn="ctr" rtl="0">
              <a:spcBef>
                <a:spcPts val="750"/>
              </a:spcBef>
              <a:spcAft>
                <a:spcPts val="0"/>
              </a:spcAft>
              <a:buNone/>
              <a:defRPr>
                <a:solidFill>
                  <a:schemeClr val="accent3"/>
                </a:solidFill>
              </a:defRPr>
            </a:lvl5pPr>
            <a:lvl6pPr lvl="5" algn="ctr" rtl="0">
              <a:spcBef>
                <a:spcPts val="750"/>
              </a:spcBef>
              <a:spcAft>
                <a:spcPts val="0"/>
              </a:spcAft>
              <a:buNone/>
              <a:defRPr>
                <a:solidFill>
                  <a:schemeClr val="accent3"/>
                </a:solidFill>
              </a:defRPr>
            </a:lvl6pPr>
            <a:lvl7pPr lvl="6" algn="ctr" rtl="0">
              <a:spcBef>
                <a:spcPts val="750"/>
              </a:spcBef>
              <a:spcAft>
                <a:spcPts val="0"/>
              </a:spcAft>
              <a:buNone/>
              <a:defRPr>
                <a:solidFill>
                  <a:schemeClr val="accent3"/>
                </a:solidFill>
              </a:defRPr>
            </a:lvl7pPr>
            <a:lvl8pPr lvl="7" algn="ctr" rtl="0">
              <a:spcBef>
                <a:spcPts val="750"/>
              </a:spcBef>
              <a:spcAft>
                <a:spcPts val="0"/>
              </a:spcAft>
              <a:buNone/>
              <a:defRPr>
                <a:solidFill>
                  <a:schemeClr val="accent3"/>
                </a:solidFill>
              </a:defRPr>
            </a:lvl8pPr>
            <a:lvl9pPr lvl="8" algn="ctr" rtl="0">
              <a:spcBef>
                <a:spcPts val="750"/>
              </a:spcBef>
              <a:spcAft>
                <a:spcPts val="0"/>
              </a:spcAft>
              <a:buNone/>
              <a:defRPr>
                <a:solidFill>
                  <a:schemeClr val="accent3"/>
                </a:solidFill>
              </a:defRPr>
            </a:lvl9pPr>
          </a:lstStyle>
          <a:p>
            <a:endParaRPr/>
          </a:p>
        </p:txBody>
      </p:sp>
      <p:grpSp>
        <p:nvGrpSpPr>
          <p:cNvPr id="13" name="Group 12">
            <a:extLst>
              <a:ext uri="{FF2B5EF4-FFF2-40B4-BE49-F238E27FC236}">
                <a16:creationId xmlns:a16="http://schemas.microsoft.com/office/drawing/2014/main" id="{6446B076-311B-992E-1AE2-5FEB37D0190B}"/>
              </a:ext>
            </a:extLst>
          </p:cNvPr>
          <p:cNvGrpSpPr/>
          <p:nvPr userDrawn="1"/>
        </p:nvGrpSpPr>
        <p:grpSpPr>
          <a:xfrm>
            <a:off x="2861930" y="519723"/>
            <a:ext cx="3420140" cy="454505"/>
            <a:chOff x="5472513" y="200025"/>
            <a:chExt cx="3420140" cy="454505"/>
          </a:xfrm>
        </p:grpSpPr>
        <p:grpSp>
          <p:nvGrpSpPr>
            <p:cNvPr id="14" name="Group 13">
              <a:extLst>
                <a:ext uri="{FF2B5EF4-FFF2-40B4-BE49-F238E27FC236}">
                  <a16:creationId xmlns:a16="http://schemas.microsoft.com/office/drawing/2014/main" id="{9306DA83-AABE-319B-54DA-9723528FB166}"/>
                </a:ext>
              </a:extLst>
            </p:cNvPr>
            <p:cNvGrpSpPr/>
            <p:nvPr userDrawn="1"/>
          </p:nvGrpSpPr>
          <p:grpSpPr>
            <a:xfrm>
              <a:off x="5472513" y="200025"/>
              <a:ext cx="2130331" cy="437687"/>
              <a:chOff x="6698339" y="200025"/>
              <a:chExt cx="2130331" cy="437687"/>
            </a:xfrm>
          </p:grpSpPr>
          <p:cxnSp>
            <p:nvCxnSpPr>
              <p:cNvPr id="17" name="Google Shape;153;p32">
                <a:extLst>
                  <a:ext uri="{FF2B5EF4-FFF2-40B4-BE49-F238E27FC236}">
                    <a16:creationId xmlns:a16="http://schemas.microsoft.com/office/drawing/2014/main" id="{5736F6C4-ACCE-6216-35D6-ABE5A2DA6D0E}"/>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18" name="Google Shape;154;p32">
                <a:extLst>
                  <a:ext uri="{FF2B5EF4-FFF2-40B4-BE49-F238E27FC236}">
                    <a16:creationId xmlns:a16="http://schemas.microsoft.com/office/drawing/2014/main" id="{FA9C37B3-123E-ADEA-150D-B266AE71428C}"/>
                  </a:ext>
                </a:extLst>
              </p:cNvPr>
              <p:cNvPicPr preferRelativeResize="0"/>
              <p:nvPr/>
            </p:nvPicPr>
            <p:blipFill>
              <a:blip r:embed="rId2"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19" name="Picture 18">
                <a:extLst>
                  <a:ext uri="{FF2B5EF4-FFF2-40B4-BE49-F238E27FC236}">
                    <a16:creationId xmlns:a16="http://schemas.microsoft.com/office/drawing/2014/main" id="{FCA025A1-4563-4465-408C-1BDBE05551A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15" name="Picture 14">
              <a:extLst>
                <a:ext uri="{FF2B5EF4-FFF2-40B4-BE49-F238E27FC236}">
                  <a16:creationId xmlns:a16="http://schemas.microsoft.com/office/drawing/2014/main" id="{828EEC41-2BD5-37AB-87F8-27BD738A942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16" name="Google Shape;153;p32">
              <a:extLst>
                <a:ext uri="{FF2B5EF4-FFF2-40B4-BE49-F238E27FC236}">
                  <a16:creationId xmlns:a16="http://schemas.microsoft.com/office/drawing/2014/main" id="{B4B25CA1-008A-D66C-747C-07CF47432977}"/>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rge white box 1 1 1">
  <p:cSld name="Large white box 1 1 1">
    <p:bg>
      <p:bgPr>
        <a:solidFill>
          <a:schemeClr val="dk2"/>
        </a:solidFill>
        <a:effectLst/>
      </p:bgPr>
    </p:bg>
    <p:spTree>
      <p:nvGrpSpPr>
        <p:cNvPr id="1" name="Shape 149"/>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BA4EAEC0-B0FD-1532-17C4-6F2F1E7057C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grpSp>
        <p:nvGrpSpPr>
          <p:cNvPr id="9" name="Group 8">
            <a:extLst>
              <a:ext uri="{FF2B5EF4-FFF2-40B4-BE49-F238E27FC236}">
                <a16:creationId xmlns:a16="http://schemas.microsoft.com/office/drawing/2014/main" id="{5600FF8C-EE72-E002-2488-F6BEB7ADAE09}"/>
              </a:ext>
            </a:extLst>
          </p:cNvPr>
          <p:cNvGrpSpPr/>
          <p:nvPr userDrawn="1"/>
        </p:nvGrpSpPr>
        <p:grpSpPr>
          <a:xfrm>
            <a:off x="5472513" y="200025"/>
            <a:ext cx="3420140" cy="454505"/>
            <a:chOff x="5472513" y="200025"/>
            <a:chExt cx="3420140" cy="454505"/>
          </a:xfrm>
        </p:grpSpPr>
        <p:grpSp>
          <p:nvGrpSpPr>
            <p:cNvPr id="10" name="Group 9">
              <a:extLst>
                <a:ext uri="{FF2B5EF4-FFF2-40B4-BE49-F238E27FC236}">
                  <a16:creationId xmlns:a16="http://schemas.microsoft.com/office/drawing/2014/main" id="{75EB6AC5-6DC1-EA68-4A19-BE66781E6EED}"/>
                </a:ext>
              </a:extLst>
            </p:cNvPr>
            <p:cNvGrpSpPr/>
            <p:nvPr userDrawn="1"/>
          </p:nvGrpSpPr>
          <p:grpSpPr>
            <a:xfrm>
              <a:off x="5472513" y="200025"/>
              <a:ext cx="2130331" cy="437687"/>
              <a:chOff x="6698339" y="200025"/>
              <a:chExt cx="2130331" cy="437687"/>
            </a:xfrm>
          </p:grpSpPr>
          <p:cxnSp>
            <p:nvCxnSpPr>
              <p:cNvPr id="13" name="Google Shape;153;p32">
                <a:extLst>
                  <a:ext uri="{FF2B5EF4-FFF2-40B4-BE49-F238E27FC236}">
                    <a16:creationId xmlns:a16="http://schemas.microsoft.com/office/drawing/2014/main" id="{74213898-7A10-580D-80BB-7B980085DBE5}"/>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14" name="Google Shape;154;p32">
                <a:extLst>
                  <a:ext uri="{FF2B5EF4-FFF2-40B4-BE49-F238E27FC236}">
                    <a16:creationId xmlns:a16="http://schemas.microsoft.com/office/drawing/2014/main" id="{34159D6A-4B8F-3DF5-2392-F62EEE58B3AB}"/>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15" name="Picture 14">
                <a:extLst>
                  <a:ext uri="{FF2B5EF4-FFF2-40B4-BE49-F238E27FC236}">
                    <a16:creationId xmlns:a16="http://schemas.microsoft.com/office/drawing/2014/main" id="{8A907AF5-467C-4F34-EAA4-302D20EDE34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11" name="Picture 10">
              <a:extLst>
                <a:ext uri="{FF2B5EF4-FFF2-40B4-BE49-F238E27FC236}">
                  <a16:creationId xmlns:a16="http://schemas.microsoft.com/office/drawing/2014/main" id="{96BC39A8-F1FC-0D38-9535-DC56D588E67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12" name="Google Shape;153;p32">
              <a:extLst>
                <a:ext uri="{FF2B5EF4-FFF2-40B4-BE49-F238E27FC236}">
                  <a16:creationId xmlns:a16="http://schemas.microsoft.com/office/drawing/2014/main" id="{B2B407C2-1B98-B3DA-DDC4-B1A25CA0B156}"/>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_white 1">
  <p:cSld name="OBJECT_1">
    <p:spTree>
      <p:nvGrpSpPr>
        <p:cNvPr id="1" name="Shape 121"/>
        <p:cNvGrpSpPr/>
        <p:nvPr/>
      </p:nvGrpSpPr>
      <p:grpSpPr>
        <a:xfrm>
          <a:off x="0" y="0"/>
          <a:ext cx="0" cy="0"/>
          <a:chOff x="0" y="0"/>
          <a:chExt cx="0" cy="0"/>
        </a:xfrm>
      </p:grpSpPr>
      <p:pic>
        <p:nvPicPr>
          <p:cNvPr id="2" name="Picture 1" descr="A picture containing background pattern&#10;&#10;Description automatically generated">
            <a:extLst>
              <a:ext uri="{FF2B5EF4-FFF2-40B4-BE49-F238E27FC236}">
                <a16:creationId xmlns:a16="http://schemas.microsoft.com/office/drawing/2014/main" id="{7BC0CC34-8B20-9817-8191-D5DC0D50F7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122" name="Google Shape;122;p29"/>
          <p:cNvSpPr txBox="1">
            <a:spLocks noGrp="1"/>
          </p:cNvSpPr>
          <p:nvPr>
            <p:ph type="title" hasCustomPrompt="1"/>
          </p:nvPr>
        </p:nvSpPr>
        <p:spPr>
          <a:xfrm>
            <a:off x="342902" y="325538"/>
            <a:ext cx="7991100" cy="4248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dk2"/>
              </a:buClr>
              <a:buSzPts val="2400"/>
              <a:buFont typeface="Arial"/>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GB" dirty="0"/>
              <a:t>#</a:t>
            </a:r>
            <a:endParaRPr dirty="0"/>
          </a:p>
        </p:txBody>
      </p:sp>
      <p:sp>
        <p:nvSpPr>
          <p:cNvPr id="123" name="Google Shape;123;p29"/>
          <p:cNvSpPr txBox="1">
            <a:spLocks noGrp="1"/>
          </p:cNvSpPr>
          <p:nvPr>
            <p:ph type="body" idx="1"/>
          </p:nvPr>
        </p:nvSpPr>
        <p:spPr>
          <a:xfrm>
            <a:off x="342900" y="987670"/>
            <a:ext cx="8455800" cy="34974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800"/>
              </a:spcBef>
              <a:spcAft>
                <a:spcPts val="0"/>
              </a:spcAft>
              <a:buClr>
                <a:schemeClr val="dk1"/>
              </a:buClr>
              <a:buSzPts val="1400"/>
              <a:buChar char="•"/>
              <a:defRPr/>
            </a:lvl1pPr>
            <a:lvl2pPr marL="914400" lvl="1" indent="-317500" algn="l" rtl="0">
              <a:lnSpc>
                <a:spcPct val="100000"/>
              </a:lnSpc>
              <a:spcBef>
                <a:spcPts val="400"/>
              </a:spcBef>
              <a:spcAft>
                <a:spcPts val="0"/>
              </a:spcAft>
              <a:buClr>
                <a:schemeClr val="dk1"/>
              </a:buClr>
              <a:buSzPts val="1400"/>
              <a:buChar char="•"/>
              <a:defRPr/>
            </a:lvl2pPr>
            <a:lvl3pPr marL="1371600" lvl="2" indent="-317500" algn="l" rtl="0">
              <a:lnSpc>
                <a:spcPct val="100000"/>
              </a:lnSpc>
              <a:spcBef>
                <a:spcPts val="400"/>
              </a:spcBef>
              <a:spcAft>
                <a:spcPts val="0"/>
              </a:spcAft>
              <a:buClr>
                <a:schemeClr val="dk1"/>
              </a:buClr>
              <a:buSzPts val="1400"/>
              <a:buChar char="•"/>
              <a:defRPr/>
            </a:lvl3pPr>
            <a:lvl4pPr marL="1828800" lvl="3" indent="-317500" algn="l" rtl="0">
              <a:lnSpc>
                <a:spcPct val="100000"/>
              </a:lnSpc>
              <a:spcBef>
                <a:spcPts val="400"/>
              </a:spcBef>
              <a:spcAft>
                <a:spcPts val="0"/>
              </a:spcAft>
              <a:buClr>
                <a:schemeClr val="dk1"/>
              </a:buClr>
              <a:buSzPts val="1400"/>
              <a:buChar char="•"/>
              <a:defRPr/>
            </a:lvl4pPr>
            <a:lvl5pPr marL="2286000" lvl="4" indent="-317500" algn="l" rtl="0">
              <a:lnSpc>
                <a:spcPct val="100000"/>
              </a:lnSpc>
              <a:spcBef>
                <a:spcPts val="400"/>
              </a:spcBef>
              <a:spcAft>
                <a:spcPts val="0"/>
              </a:spcAft>
              <a:buClr>
                <a:schemeClr val="dk1"/>
              </a:buClr>
              <a:buSzPts val="1400"/>
              <a:buChar char="•"/>
              <a:defRPr/>
            </a:lvl5pPr>
            <a:lvl6pPr marL="2743200" lvl="5" indent="-317500" algn="l" rtl="0">
              <a:lnSpc>
                <a:spcPct val="100000"/>
              </a:lnSpc>
              <a:spcBef>
                <a:spcPts val="400"/>
              </a:spcBef>
              <a:spcAft>
                <a:spcPts val="0"/>
              </a:spcAft>
              <a:buClr>
                <a:schemeClr val="dk1"/>
              </a:buClr>
              <a:buSzPts val="1400"/>
              <a:buChar char="•"/>
              <a:defRPr/>
            </a:lvl6pPr>
            <a:lvl7pPr marL="3200400" lvl="6" indent="-317500" algn="l" rtl="0">
              <a:lnSpc>
                <a:spcPct val="100000"/>
              </a:lnSpc>
              <a:spcBef>
                <a:spcPts val="400"/>
              </a:spcBef>
              <a:spcAft>
                <a:spcPts val="0"/>
              </a:spcAft>
              <a:buClr>
                <a:schemeClr val="dk1"/>
              </a:buClr>
              <a:buSzPts val="1400"/>
              <a:buChar char="•"/>
              <a:defRPr/>
            </a:lvl7pPr>
            <a:lvl8pPr marL="3657600" lvl="7" indent="-317500" algn="l" rtl="0">
              <a:lnSpc>
                <a:spcPct val="100000"/>
              </a:lnSpc>
              <a:spcBef>
                <a:spcPts val="400"/>
              </a:spcBef>
              <a:spcAft>
                <a:spcPts val="0"/>
              </a:spcAft>
              <a:buClr>
                <a:schemeClr val="dk1"/>
              </a:buClr>
              <a:buSzPts val="1400"/>
              <a:buChar char="•"/>
              <a:defRPr/>
            </a:lvl8pPr>
            <a:lvl9pPr marL="4114800" lvl="8" indent="-317500" algn="l" rtl="0">
              <a:lnSpc>
                <a:spcPct val="100000"/>
              </a:lnSpc>
              <a:spcBef>
                <a:spcPts val="400"/>
              </a:spcBef>
              <a:spcAft>
                <a:spcPts val="0"/>
              </a:spcAft>
              <a:buClr>
                <a:schemeClr val="dk1"/>
              </a:buClr>
              <a:buSzPts val="1400"/>
              <a:buChar char="•"/>
              <a:defRPr/>
            </a:lvl9pPr>
          </a:lstStyle>
          <a:p>
            <a:endParaRPr/>
          </a:p>
        </p:txBody>
      </p:sp>
      <p:grpSp>
        <p:nvGrpSpPr>
          <p:cNvPr id="4" name="Group 3">
            <a:extLst>
              <a:ext uri="{FF2B5EF4-FFF2-40B4-BE49-F238E27FC236}">
                <a16:creationId xmlns:a16="http://schemas.microsoft.com/office/drawing/2014/main" id="{F3F562EF-E7EF-02B2-8E72-30ED8E1890AB}"/>
              </a:ext>
            </a:extLst>
          </p:cNvPr>
          <p:cNvGrpSpPr/>
          <p:nvPr userDrawn="1"/>
        </p:nvGrpSpPr>
        <p:grpSpPr>
          <a:xfrm>
            <a:off x="5476824" y="200025"/>
            <a:ext cx="3324274" cy="438547"/>
            <a:chOff x="5677921" y="200025"/>
            <a:chExt cx="3324274" cy="438547"/>
          </a:xfrm>
        </p:grpSpPr>
        <p:grpSp>
          <p:nvGrpSpPr>
            <p:cNvPr id="5" name="Group 4">
              <a:extLst>
                <a:ext uri="{FF2B5EF4-FFF2-40B4-BE49-F238E27FC236}">
                  <a16:creationId xmlns:a16="http://schemas.microsoft.com/office/drawing/2014/main" id="{72125660-8F91-79E3-F258-6616E5A0F03B}"/>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0CCC3413-8F4E-C71F-C634-6E331372E8A3}"/>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29205B8F-5742-4383-3F10-43D2ED55E9E5}"/>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2452F447-BFE5-8E85-0DE5-E569FE182DB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0" name="Google Shape;153;p32">
              <a:extLst>
                <a:ext uri="{FF2B5EF4-FFF2-40B4-BE49-F238E27FC236}">
                  <a16:creationId xmlns:a16="http://schemas.microsoft.com/office/drawing/2014/main" id="{AD1BD66D-700A-D03F-08FE-439EB4F44B40}"/>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B84C4C54-B59B-455C-7438-E8526151158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2 color block">
  <p:cSld name="1/2 color block">
    <p:spTree>
      <p:nvGrpSpPr>
        <p:cNvPr id="1" name="Shape 195"/>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938D67C-F5B2-6A28-923C-9CC41E4EDE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196" name="Google Shape;196;p37"/>
          <p:cNvSpPr/>
          <p:nvPr/>
        </p:nvSpPr>
        <p:spPr>
          <a:xfrm>
            <a:off x="0" y="0"/>
            <a:ext cx="3343701" cy="4596384"/>
          </a:xfrm>
          <a:prstGeom prst="rect">
            <a:avLst/>
          </a:prstGeom>
          <a:solidFill>
            <a:schemeClr val="dk2"/>
          </a:solidFill>
          <a:ln>
            <a:noFill/>
          </a:ln>
        </p:spPr>
        <p:txBody>
          <a:bodyPr spcFirstLastPara="1" wrap="square" lIns="45725" tIns="45725" rIns="45725" bIns="45725"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198" name="Google Shape;198;p37"/>
          <p:cNvSpPr txBox="1">
            <a:spLocks noGrp="1"/>
          </p:cNvSpPr>
          <p:nvPr>
            <p:ph type="body" idx="1"/>
          </p:nvPr>
        </p:nvSpPr>
        <p:spPr>
          <a:xfrm>
            <a:off x="457000" y="1175513"/>
            <a:ext cx="2613786" cy="3164839"/>
          </a:xfrm>
          <a:prstGeom prst="rect">
            <a:avLst/>
          </a:prstGeom>
          <a:noFill/>
          <a:ln>
            <a:noFill/>
          </a:ln>
        </p:spPr>
        <p:txBody>
          <a:bodyPr spcFirstLastPara="1" wrap="square" lIns="0" tIns="0" rIns="60975" bIns="60925" anchor="t" anchorCtr="0">
            <a:noAutofit/>
          </a:bodyPr>
          <a:lstStyle>
            <a:lvl1pPr marL="457200" lvl="0" indent="-323850" algn="l">
              <a:lnSpc>
                <a:spcPct val="100000"/>
              </a:lnSpc>
              <a:spcBef>
                <a:spcPts val="0"/>
              </a:spcBef>
              <a:spcAft>
                <a:spcPts val="0"/>
              </a:spcAft>
              <a:buClr>
                <a:schemeClr val="lt1"/>
              </a:buClr>
              <a:buSzPts val="1500"/>
              <a:buChar char="•"/>
              <a:defRPr sz="1125">
                <a:solidFill>
                  <a:schemeClr val="lt1"/>
                </a:solidFill>
              </a:defRPr>
            </a:lvl1pPr>
            <a:lvl2pPr marL="914400" lvl="1" indent="-228600" algn="l">
              <a:lnSpc>
                <a:spcPct val="100000"/>
              </a:lnSpc>
              <a:spcBef>
                <a:spcPts val="375"/>
              </a:spcBef>
              <a:spcAft>
                <a:spcPts val="0"/>
              </a:spcAft>
              <a:buClr>
                <a:schemeClr val="lt1"/>
              </a:buClr>
              <a:buSzPts val="1500"/>
              <a:buNone/>
              <a:defRPr sz="1125">
                <a:solidFill>
                  <a:schemeClr val="lt1"/>
                </a:solidFill>
              </a:defRPr>
            </a:lvl2pPr>
            <a:lvl3pPr marL="1371600" lvl="2" indent="-323850" algn="l">
              <a:lnSpc>
                <a:spcPct val="100000"/>
              </a:lnSpc>
              <a:spcBef>
                <a:spcPts val="375"/>
              </a:spcBef>
              <a:spcAft>
                <a:spcPts val="0"/>
              </a:spcAft>
              <a:buClr>
                <a:schemeClr val="lt1"/>
              </a:buClr>
              <a:buSzPts val="1500"/>
              <a:buChar char="•"/>
              <a:defRPr sz="1125">
                <a:solidFill>
                  <a:schemeClr val="lt1"/>
                </a:solidFill>
              </a:defRPr>
            </a:lvl3pPr>
            <a:lvl4pPr marL="1828800" lvl="3" indent="-323850" algn="l">
              <a:lnSpc>
                <a:spcPct val="100000"/>
              </a:lnSpc>
              <a:spcBef>
                <a:spcPts val="375"/>
              </a:spcBef>
              <a:spcAft>
                <a:spcPts val="0"/>
              </a:spcAft>
              <a:buClr>
                <a:schemeClr val="lt1"/>
              </a:buClr>
              <a:buSzPts val="1500"/>
              <a:buChar char="•"/>
              <a:defRPr sz="1125">
                <a:solidFill>
                  <a:schemeClr val="lt1"/>
                </a:solidFill>
              </a:defRPr>
            </a:lvl4pPr>
            <a:lvl5pPr marL="2286000" lvl="4" indent="-323850" algn="l">
              <a:lnSpc>
                <a:spcPct val="100000"/>
              </a:lnSpc>
              <a:spcBef>
                <a:spcPts val="375"/>
              </a:spcBef>
              <a:spcAft>
                <a:spcPts val="0"/>
              </a:spcAft>
              <a:buClr>
                <a:schemeClr val="lt1"/>
              </a:buClr>
              <a:buSzPts val="1500"/>
              <a:buChar char="•"/>
              <a:defRPr sz="1125">
                <a:solidFill>
                  <a:schemeClr val="lt1"/>
                </a:solidFill>
              </a:defRPr>
            </a:lvl5pPr>
            <a:lvl6pPr marL="2743200" lvl="5" indent="-323850" algn="l">
              <a:lnSpc>
                <a:spcPct val="100000"/>
              </a:lnSpc>
              <a:spcBef>
                <a:spcPts val="375"/>
              </a:spcBef>
              <a:spcAft>
                <a:spcPts val="0"/>
              </a:spcAft>
              <a:buClr>
                <a:schemeClr val="lt1"/>
              </a:buClr>
              <a:buSzPts val="1500"/>
              <a:buChar char="•"/>
              <a:defRPr sz="1125">
                <a:solidFill>
                  <a:schemeClr val="lt1"/>
                </a:solidFill>
              </a:defRPr>
            </a:lvl6pPr>
            <a:lvl7pPr marL="3200400" lvl="6" indent="-323850" algn="l">
              <a:lnSpc>
                <a:spcPct val="100000"/>
              </a:lnSpc>
              <a:spcBef>
                <a:spcPts val="375"/>
              </a:spcBef>
              <a:spcAft>
                <a:spcPts val="0"/>
              </a:spcAft>
              <a:buClr>
                <a:schemeClr val="lt1"/>
              </a:buClr>
              <a:buSzPts val="1500"/>
              <a:buChar char="•"/>
              <a:defRPr sz="1125">
                <a:solidFill>
                  <a:schemeClr val="lt1"/>
                </a:solidFill>
              </a:defRPr>
            </a:lvl7pPr>
            <a:lvl8pPr marL="3657600" lvl="7" indent="-323850" algn="l">
              <a:lnSpc>
                <a:spcPct val="100000"/>
              </a:lnSpc>
              <a:spcBef>
                <a:spcPts val="375"/>
              </a:spcBef>
              <a:spcAft>
                <a:spcPts val="0"/>
              </a:spcAft>
              <a:buClr>
                <a:schemeClr val="lt1"/>
              </a:buClr>
              <a:buSzPts val="1500"/>
              <a:buChar char="•"/>
              <a:defRPr sz="1125">
                <a:solidFill>
                  <a:schemeClr val="lt1"/>
                </a:solidFill>
              </a:defRPr>
            </a:lvl8pPr>
            <a:lvl9pPr marL="4114800" lvl="8" indent="-323850" algn="l">
              <a:lnSpc>
                <a:spcPct val="100000"/>
              </a:lnSpc>
              <a:spcBef>
                <a:spcPts val="375"/>
              </a:spcBef>
              <a:spcAft>
                <a:spcPts val="0"/>
              </a:spcAft>
              <a:buClr>
                <a:schemeClr val="lt1"/>
              </a:buClr>
              <a:buSzPts val="1500"/>
              <a:buChar char="•"/>
              <a:defRPr sz="1125">
                <a:solidFill>
                  <a:schemeClr val="lt1"/>
                </a:solidFill>
              </a:defRPr>
            </a:lvl9pPr>
          </a:lstStyle>
          <a:p>
            <a:endParaRPr dirty="0"/>
          </a:p>
        </p:txBody>
      </p:sp>
      <p:sp>
        <p:nvSpPr>
          <p:cNvPr id="199" name="Google Shape;199;p37"/>
          <p:cNvSpPr txBox="1">
            <a:spLocks noGrp="1"/>
          </p:cNvSpPr>
          <p:nvPr>
            <p:ph type="title"/>
          </p:nvPr>
        </p:nvSpPr>
        <p:spPr>
          <a:xfrm>
            <a:off x="457000" y="264088"/>
            <a:ext cx="2613786" cy="424800"/>
          </a:xfrm>
          <a:prstGeom prst="rect">
            <a:avLst/>
          </a:prstGeom>
          <a:noFill/>
          <a:ln>
            <a:noFill/>
          </a:ln>
        </p:spPr>
        <p:txBody>
          <a:bodyPr spcFirstLastPara="1" wrap="square" lIns="0" tIns="60925" rIns="121900" bIns="60925" anchor="t" anchorCtr="0">
            <a:noAutofit/>
          </a:bodyPr>
          <a:lstStyle>
            <a:lvl1pPr lvl="0" algn="l">
              <a:lnSpc>
                <a:spcPct val="90000"/>
              </a:lnSpc>
              <a:spcBef>
                <a:spcPts val="0"/>
              </a:spcBef>
              <a:spcAft>
                <a:spcPts val="0"/>
              </a:spcAft>
              <a:buClr>
                <a:schemeClr val="lt1"/>
              </a:buClr>
              <a:buSzPts val="2900"/>
              <a:buNone/>
              <a:defRPr>
                <a:solidFill>
                  <a:schemeClr val="lt1"/>
                </a:solidFill>
              </a:defRPr>
            </a:lvl1pPr>
            <a:lvl2pPr lvl="1" algn="l">
              <a:lnSpc>
                <a:spcPct val="100000"/>
              </a:lnSpc>
              <a:spcBef>
                <a:spcPts val="0"/>
              </a:spcBef>
              <a:spcAft>
                <a:spcPts val="0"/>
              </a:spcAft>
              <a:buClr>
                <a:schemeClr val="lt1"/>
              </a:buClr>
              <a:buSzPts val="3200"/>
              <a:buNone/>
              <a:defRPr>
                <a:solidFill>
                  <a:schemeClr val="lt1"/>
                </a:solidFill>
              </a:defRPr>
            </a:lvl2pPr>
            <a:lvl3pPr lvl="2" algn="l">
              <a:lnSpc>
                <a:spcPct val="100000"/>
              </a:lnSpc>
              <a:spcBef>
                <a:spcPts val="0"/>
              </a:spcBef>
              <a:spcAft>
                <a:spcPts val="0"/>
              </a:spcAft>
              <a:buClr>
                <a:schemeClr val="lt1"/>
              </a:buClr>
              <a:buSzPts val="3200"/>
              <a:buNone/>
              <a:defRPr>
                <a:solidFill>
                  <a:schemeClr val="lt1"/>
                </a:solidFill>
              </a:defRPr>
            </a:lvl3pPr>
            <a:lvl4pPr lvl="3" algn="l">
              <a:lnSpc>
                <a:spcPct val="100000"/>
              </a:lnSpc>
              <a:spcBef>
                <a:spcPts val="0"/>
              </a:spcBef>
              <a:spcAft>
                <a:spcPts val="0"/>
              </a:spcAft>
              <a:buClr>
                <a:schemeClr val="lt1"/>
              </a:buClr>
              <a:buSzPts val="3200"/>
              <a:buNone/>
              <a:defRPr>
                <a:solidFill>
                  <a:schemeClr val="lt1"/>
                </a:solidFill>
              </a:defRPr>
            </a:lvl4pPr>
            <a:lvl5pPr lvl="4" algn="l">
              <a:lnSpc>
                <a:spcPct val="100000"/>
              </a:lnSpc>
              <a:spcBef>
                <a:spcPts val="0"/>
              </a:spcBef>
              <a:spcAft>
                <a:spcPts val="0"/>
              </a:spcAft>
              <a:buClr>
                <a:schemeClr val="lt1"/>
              </a:buClr>
              <a:buSzPts val="3200"/>
              <a:buNone/>
              <a:defRPr>
                <a:solidFill>
                  <a:schemeClr val="lt1"/>
                </a:solidFill>
              </a:defRPr>
            </a:lvl5pPr>
            <a:lvl6pPr lvl="5" algn="l">
              <a:lnSpc>
                <a:spcPct val="100000"/>
              </a:lnSpc>
              <a:spcBef>
                <a:spcPts val="0"/>
              </a:spcBef>
              <a:spcAft>
                <a:spcPts val="0"/>
              </a:spcAft>
              <a:buClr>
                <a:schemeClr val="lt1"/>
              </a:buClr>
              <a:buSzPts val="3200"/>
              <a:buNone/>
              <a:defRPr>
                <a:solidFill>
                  <a:schemeClr val="lt1"/>
                </a:solidFill>
              </a:defRPr>
            </a:lvl6pPr>
            <a:lvl7pPr lvl="6" algn="l">
              <a:lnSpc>
                <a:spcPct val="100000"/>
              </a:lnSpc>
              <a:spcBef>
                <a:spcPts val="0"/>
              </a:spcBef>
              <a:spcAft>
                <a:spcPts val="0"/>
              </a:spcAft>
              <a:buClr>
                <a:schemeClr val="lt1"/>
              </a:buClr>
              <a:buSzPts val="3200"/>
              <a:buNone/>
              <a:defRPr>
                <a:solidFill>
                  <a:schemeClr val="lt1"/>
                </a:solidFill>
              </a:defRPr>
            </a:lvl7pPr>
            <a:lvl8pPr lvl="7" algn="l">
              <a:lnSpc>
                <a:spcPct val="100000"/>
              </a:lnSpc>
              <a:spcBef>
                <a:spcPts val="0"/>
              </a:spcBef>
              <a:spcAft>
                <a:spcPts val="0"/>
              </a:spcAft>
              <a:buClr>
                <a:schemeClr val="lt1"/>
              </a:buClr>
              <a:buSzPts val="3200"/>
              <a:buNone/>
              <a:defRPr>
                <a:solidFill>
                  <a:schemeClr val="lt1"/>
                </a:solidFill>
              </a:defRPr>
            </a:lvl8pPr>
            <a:lvl9pPr lvl="8" algn="l">
              <a:lnSpc>
                <a:spcPct val="100000"/>
              </a:lnSpc>
              <a:spcBef>
                <a:spcPts val="0"/>
              </a:spcBef>
              <a:spcAft>
                <a:spcPts val="0"/>
              </a:spcAft>
              <a:buClr>
                <a:schemeClr val="lt1"/>
              </a:buClr>
              <a:buSzPts val="3200"/>
              <a:buNone/>
              <a:defRPr>
                <a:solidFill>
                  <a:schemeClr val="lt1"/>
                </a:solidFill>
              </a:defRPr>
            </a:lvl9pPr>
          </a:lstStyle>
          <a:p>
            <a:endParaRPr/>
          </a:p>
        </p:txBody>
      </p:sp>
      <p:grpSp>
        <p:nvGrpSpPr>
          <p:cNvPr id="15" name="Group 14">
            <a:extLst>
              <a:ext uri="{FF2B5EF4-FFF2-40B4-BE49-F238E27FC236}">
                <a16:creationId xmlns:a16="http://schemas.microsoft.com/office/drawing/2014/main" id="{A70B20E9-DEF6-178C-4C68-4F19E169F145}"/>
              </a:ext>
            </a:extLst>
          </p:cNvPr>
          <p:cNvGrpSpPr/>
          <p:nvPr userDrawn="1"/>
        </p:nvGrpSpPr>
        <p:grpSpPr>
          <a:xfrm>
            <a:off x="5476824" y="200025"/>
            <a:ext cx="3324274" cy="438547"/>
            <a:chOff x="5677921" y="200025"/>
            <a:chExt cx="3324274" cy="438547"/>
          </a:xfrm>
        </p:grpSpPr>
        <p:grpSp>
          <p:nvGrpSpPr>
            <p:cNvPr id="16" name="Group 15">
              <a:extLst>
                <a:ext uri="{FF2B5EF4-FFF2-40B4-BE49-F238E27FC236}">
                  <a16:creationId xmlns:a16="http://schemas.microsoft.com/office/drawing/2014/main" id="{74AC08F3-2B7A-FF2E-91F8-C91984B87B57}"/>
                </a:ext>
              </a:extLst>
            </p:cNvPr>
            <p:cNvGrpSpPr/>
            <p:nvPr userDrawn="1"/>
          </p:nvGrpSpPr>
          <p:grpSpPr>
            <a:xfrm>
              <a:off x="5677921" y="200025"/>
              <a:ext cx="2130331" cy="437687"/>
              <a:chOff x="6698339" y="200025"/>
              <a:chExt cx="2130331" cy="437687"/>
            </a:xfrm>
          </p:grpSpPr>
          <p:cxnSp>
            <p:nvCxnSpPr>
              <p:cNvPr id="19" name="Google Shape;153;p32">
                <a:extLst>
                  <a:ext uri="{FF2B5EF4-FFF2-40B4-BE49-F238E27FC236}">
                    <a16:creationId xmlns:a16="http://schemas.microsoft.com/office/drawing/2014/main" id="{04E85B8A-D5EF-344C-8EB5-04BBC473F80A}"/>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20" name="Google Shape;154;p32">
                <a:extLst>
                  <a:ext uri="{FF2B5EF4-FFF2-40B4-BE49-F238E27FC236}">
                    <a16:creationId xmlns:a16="http://schemas.microsoft.com/office/drawing/2014/main" id="{4DCEBF31-02F9-BB3D-6ADF-C437C183A5B4}"/>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21" name="Picture 20">
                <a:extLst>
                  <a:ext uri="{FF2B5EF4-FFF2-40B4-BE49-F238E27FC236}">
                    <a16:creationId xmlns:a16="http://schemas.microsoft.com/office/drawing/2014/main" id="{846A6960-71CC-8DC1-2B85-3B10F9734B2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7" name="Google Shape;153;p32">
              <a:extLst>
                <a:ext uri="{FF2B5EF4-FFF2-40B4-BE49-F238E27FC236}">
                  <a16:creationId xmlns:a16="http://schemas.microsoft.com/office/drawing/2014/main" id="{35CF7087-CBE3-F389-C5CD-5822A9E3427F}"/>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8" name="Picture 17" descr="Logo&#10;&#10;Description automatically generated">
              <a:extLst>
                <a:ext uri="{FF2B5EF4-FFF2-40B4-BE49-F238E27FC236}">
                  <a16:creationId xmlns:a16="http://schemas.microsoft.com/office/drawing/2014/main" id="{B9C09BEF-C69E-1067-6239-220912242C7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_Denim">
  <p:cSld name="1_Title and Content_Denim">
    <p:bg>
      <p:bgPr>
        <a:solidFill>
          <a:schemeClr val="dk2"/>
        </a:solidFill>
        <a:effectLst/>
      </p:bgPr>
    </p:bg>
    <p:spTree>
      <p:nvGrpSpPr>
        <p:cNvPr id="1" name="Shape 206"/>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660D5266-6385-2D26-5F3C-B82FD8816D1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43501"/>
          </a:xfrm>
          <a:prstGeom prst="rect">
            <a:avLst/>
          </a:prstGeom>
        </p:spPr>
      </p:pic>
      <p:sp>
        <p:nvSpPr>
          <p:cNvPr id="207" name="Google Shape;207;p38"/>
          <p:cNvSpPr txBox="1">
            <a:spLocks noGrp="1"/>
          </p:cNvSpPr>
          <p:nvPr>
            <p:ph type="title"/>
          </p:nvPr>
        </p:nvSpPr>
        <p:spPr>
          <a:xfrm>
            <a:off x="342902" y="325538"/>
            <a:ext cx="6734172" cy="424800"/>
          </a:xfrm>
          <a:prstGeom prst="rect">
            <a:avLst/>
          </a:prstGeom>
          <a:noFill/>
          <a:ln>
            <a:noFill/>
          </a:ln>
        </p:spPr>
        <p:txBody>
          <a:bodyPr spcFirstLastPara="1" wrap="square" lIns="0" tIns="60925" rIns="121900" bIns="60925" anchor="t" anchorCtr="0">
            <a:noAutofit/>
          </a:bodyPr>
          <a:lstStyle>
            <a:lvl1pPr lvl="0" algn="l">
              <a:lnSpc>
                <a:spcPct val="90000"/>
              </a:lnSpc>
              <a:spcBef>
                <a:spcPts val="0"/>
              </a:spcBef>
              <a:spcAft>
                <a:spcPts val="0"/>
              </a:spcAft>
              <a:buClr>
                <a:schemeClr val="accent3"/>
              </a:buClr>
              <a:buSzPts val="3200"/>
              <a:buFont typeface="Arial"/>
              <a:buNone/>
              <a:defRPr>
                <a:solidFill>
                  <a:schemeClr val="accent3"/>
                </a:solidFill>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209" name="Google Shape;209;p38"/>
          <p:cNvSpPr txBox="1">
            <a:spLocks noGrp="1"/>
          </p:cNvSpPr>
          <p:nvPr>
            <p:ph type="body" idx="1"/>
          </p:nvPr>
        </p:nvSpPr>
        <p:spPr>
          <a:xfrm>
            <a:off x="342900" y="987670"/>
            <a:ext cx="8455725" cy="3497400"/>
          </a:xfrm>
          <a:prstGeom prst="rect">
            <a:avLst/>
          </a:prstGeom>
          <a:noFill/>
          <a:ln>
            <a:noFill/>
          </a:ln>
        </p:spPr>
        <p:txBody>
          <a:bodyPr spcFirstLastPara="1" wrap="square" lIns="0" tIns="60925" rIns="121900" bIns="60925" anchor="t" anchorCtr="0">
            <a:noAutofit/>
          </a:bodyPr>
          <a:lstStyle>
            <a:lvl1pPr marL="457200" lvl="0" indent="-330200" algn="l">
              <a:lnSpc>
                <a:spcPct val="100000"/>
              </a:lnSpc>
              <a:spcBef>
                <a:spcPts val="750"/>
              </a:spcBef>
              <a:spcAft>
                <a:spcPts val="0"/>
              </a:spcAft>
              <a:buClr>
                <a:schemeClr val="lt1"/>
              </a:buClr>
              <a:buSzPts val="1600"/>
              <a:buChar char="•"/>
              <a:defRPr>
                <a:solidFill>
                  <a:schemeClr val="lt1"/>
                </a:solidFill>
              </a:defRPr>
            </a:lvl1pPr>
            <a:lvl2pPr marL="914400" lvl="1" indent="-330200" algn="l">
              <a:lnSpc>
                <a:spcPct val="100000"/>
              </a:lnSpc>
              <a:spcBef>
                <a:spcPts val="375"/>
              </a:spcBef>
              <a:spcAft>
                <a:spcPts val="0"/>
              </a:spcAft>
              <a:buClr>
                <a:schemeClr val="lt1"/>
              </a:buClr>
              <a:buSzPts val="1600"/>
              <a:buChar char="•"/>
              <a:defRPr>
                <a:solidFill>
                  <a:schemeClr val="lt1"/>
                </a:solidFill>
              </a:defRPr>
            </a:lvl2pPr>
            <a:lvl3pPr marL="1371600" lvl="2" indent="-330200" algn="l">
              <a:lnSpc>
                <a:spcPct val="100000"/>
              </a:lnSpc>
              <a:spcBef>
                <a:spcPts val="375"/>
              </a:spcBef>
              <a:spcAft>
                <a:spcPts val="0"/>
              </a:spcAft>
              <a:buClr>
                <a:schemeClr val="lt1"/>
              </a:buClr>
              <a:buSzPts val="1600"/>
              <a:buChar char="•"/>
              <a:defRPr>
                <a:solidFill>
                  <a:schemeClr val="lt1"/>
                </a:solidFill>
              </a:defRPr>
            </a:lvl3pPr>
            <a:lvl4pPr marL="1828800" lvl="3" indent="-330200" algn="l">
              <a:lnSpc>
                <a:spcPct val="100000"/>
              </a:lnSpc>
              <a:spcBef>
                <a:spcPts val="375"/>
              </a:spcBef>
              <a:spcAft>
                <a:spcPts val="0"/>
              </a:spcAft>
              <a:buClr>
                <a:schemeClr val="lt1"/>
              </a:buClr>
              <a:buSzPts val="1600"/>
              <a:buChar char="•"/>
              <a:defRPr>
                <a:solidFill>
                  <a:schemeClr val="lt1"/>
                </a:solidFill>
              </a:defRPr>
            </a:lvl4pPr>
            <a:lvl5pPr marL="2286000" lvl="4" indent="-330200" algn="l">
              <a:lnSpc>
                <a:spcPct val="100000"/>
              </a:lnSpc>
              <a:spcBef>
                <a:spcPts val="375"/>
              </a:spcBef>
              <a:spcAft>
                <a:spcPts val="0"/>
              </a:spcAft>
              <a:buClr>
                <a:schemeClr val="lt1"/>
              </a:buClr>
              <a:buSzPts val="1600"/>
              <a:buChar char="•"/>
              <a:defRPr>
                <a:solidFill>
                  <a:schemeClr val="lt1"/>
                </a:solidFill>
              </a:defRPr>
            </a:lvl5pPr>
            <a:lvl6pPr marL="2743200" lvl="5" indent="-330200" algn="l">
              <a:lnSpc>
                <a:spcPct val="100000"/>
              </a:lnSpc>
              <a:spcBef>
                <a:spcPts val="375"/>
              </a:spcBef>
              <a:spcAft>
                <a:spcPts val="0"/>
              </a:spcAft>
              <a:buClr>
                <a:schemeClr val="lt1"/>
              </a:buClr>
              <a:buSzPts val="1600"/>
              <a:buChar char="•"/>
              <a:defRPr>
                <a:solidFill>
                  <a:schemeClr val="lt1"/>
                </a:solidFill>
              </a:defRPr>
            </a:lvl6pPr>
            <a:lvl7pPr marL="3200400" lvl="6" indent="-330200" algn="l">
              <a:lnSpc>
                <a:spcPct val="100000"/>
              </a:lnSpc>
              <a:spcBef>
                <a:spcPts val="375"/>
              </a:spcBef>
              <a:spcAft>
                <a:spcPts val="0"/>
              </a:spcAft>
              <a:buClr>
                <a:schemeClr val="lt1"/>
              </a:buClr>
              <a:buSzPts val="1600"/>
              <a:buChar char="•"/>
              <a:defRPr>
                <a:solidFill>
                  <a:schemeClr val="lt1"/>
                </a:solidFill>
              </a:defRPr>
            </a:lvl7pPr>
            <a:lvl8pPr marL="3657600" lvl="7" indent="-330200" algn="l">
              <a:lnSpc>
                <a:spcPct val="100000"/>
              </a:lnSpc>
              <a:spcBef>
                <a:spcPts val="375"/>
              </a:spcBef>
              <a:spcAft>
                <a:spcPts val="0"/>
              </a:spcAft>
              <a:buClr>
                <a:schemeClr val="lt1"/>
              </a:buClr>
              <a:buSzPts val="1600"/>
              <a:buChar char="•"/>
              <a:defRPr>
                <a:solidFill>
                  <a:schemeClr val="lt1"/>
                </a:solidFill>
              </a:defRPr>
            </a:lvl8pPr>
            <a:lvl9pPr marL="4114800" lvl="8" indent="-330200" algn="l">
              <a:lnSpc>
                <a:spcPct val="100000"/>
              </a:lnSpc>
              <a:spcBef>
                <a:spcPts val="375"/>
              </a:spcBef>
              <a:spcAft>
                <a:spcPts val="0"/>
              </a:spcAft>
              <a:buClr>
                <a:schemeClr val="lt1"/>
              </a:buClr>
              <a:buSzPts val="1600"/>
              <a:buChar char="•"/>
              <a:defRPr>
                <a:solidFill>
                  <a:schemeClr val="lt1"/>
                </a:solidFill>
              </a:defRPr>
            </a:lvl9pPr>
          </a:lstStyle>
          <a:p>
            <a:endParaRPr/>
          </a:p>
        </p:txBody>
      </p:sp>
      <p:grpSp>
        <p:nvGrpSpPr>
          <p:cNvPr id="15" name="Group 14">
            <a:extLst>
              <a:ext uri="{FF2B5EF4-FFF2-40B4-BE49-F238E27FC236}">
                <a16:creationId xmlns:a16="http://schemas.microsoft.com/office/drawing/2014/main" id="{2D3A9F6D-6A21-5D91-3DE0-A08F354772F3}"/>
              </a:ext>
            </a:extLst>
          </p:cNvPr>
          <p:cNvGrpSpPr/>
          <p:nvPr userDrawn="1"/>
        </p:nvGrpSpPr>
        <p:grpSpPr>
          <a:xfrm>
            <a:off x="5472513" y="200025"/>
            <a:ext cx="3420140" cy="454505"/>
            <a:chOff x="5472513" y="200025"/>
            <a:chExt cx="3420140" cy="454505"/>
          </a:xfrm>
        </p:grpSpPr>
        <p:grpSp>
          <p:nvGrpSpPr>
            <p:cNvPr id="16" name="Group 15">
              <a:extLst>
                <a:ext uri="{FF2B5EF4-FFF2-40B4-BE49-F238E27FC236}">
                  <a16:creationId xmlns:a16="http://schemas.microsoft.com/office/drawing/2014/main" id="{193D87B3-FC1C-AB13-A82F-132028B58980}"/>
                </a:ext>
              </a:extLst>
            </p:cNvPr>
            <p:cNvGrpSpPr/>
            <p:nvPr userDrawn="1"/>
          </p:nvGrpSpPr>
          <p:grpSpPr>
            <a:xfrm>
              <a:off x="5472513" y="200025"/>
              <a:ext cx="2130331" cy="437687"/>
              <a:chOff x="6698339" y="200025"/>
              <a:chExt cx="2130331" cy="437687"/>
            </a:xfrm>
          </p:grpSpPr>
          <p:cxnSp>
            <p:nvCxnSpPr>
              <p:cNvPr id="19" name="Google Shape;153;p32">
                <a:extLst>
                  <a:ext uri="{FF2B5EF4-FFF2-40B4-BE49-F238E27FC236}">
                    <a16:creationId xmlns:a16="http://schemas.microsoft.com/office/drawing/2014/main" id="{10227BD4-D297-45EC-A258-8CA019904B64}"/>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20" name="Google Shape;154;p32">
                <a:extLst>
                  <a:ext uri="{FF2B5EF4-FFF2-40B4-BE49-F238E27FC236}">
                    <a16:creationId xmlns:a16="http://schemas.microsoft.com/office/drawing/2014/main" id="{F5EE78A3-F75F-F37B-4715-DC529B295C58}"/>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21" name="Picture 20">
                <a:extLst>
                  <a:ext uri="{FF2B5EF4-FFF2-40B4-BE49-F238E27FC236}">
                    <a16:creationId xmlns:a16="http://schemas.microsoft.com/office/drawing/2014/main" id="{35EF5A0C-BEB2-BEE5-6107-7B2D0EF09B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17" name="Picture 16">
              <a:extLst>
                <a:ext uri="{FF2B5EF4-FFF2-40B4-BE49-F238E27FC236}">
                  <a16:creationId xmlns:a16="http://schemas.microsoft.com/office/drawing/2014/main" id="{83028DA0-45C2-094E-E86D-073E6A3423C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18" name="Google Shape;153;p32">
              <a:extLst>
                <a:ext uri="{FF2B5EF4-FFF2-40B4-BE49-F238E27FC236}">
                  <a16:creationId xmlns:a16="http://schemas.microsoft.com/office/drawing/2014/main" id="{0A8645DB-D4C0-4CB3-FDC1-C84D59C5B21A}"/>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_Denim" preserve="1">
  <p:cSld name="1_Title and Content_Denim">
    <p:bg>
      <p:bgPr>
        <a:solidFill>
          <a:schemeClr val="dk2"/>
        </a:solidFill>
        <a:effectLst/>
      </p:bgPr>
    </p:bg>
    <p:spTree>
      <p:nvGrpSpPr>
        <p:cNvPr id="1" name="Shape 206"/>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660D5266-6385-2D26-5F3C-B82FD8816D1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1"/>
          </a:xfrm>
          <a:prstGeom prst="rect">
            <a:avLst/>
          </a:prstGeom>
        </p:spPr>
      </p:pic>
      <p:sp>
        <p:nvSpPr>
          <p:cNvPr id="207" name="Google Shape;207;p38"/>
          <p:cNvSpPr txBox="1">
            <a:spLocks noGrp="1"/>
          </p:cNvSpPr>
          <p:nvPr>
            <p:ph type="title"/>
          </p:nvPr>
        </p:nvSpPr>
        <p:spPr>
          <a:xfrm>
            <a:off x="3877867" y="325538"/>
            <a:ext cx="4920757" cy="424800"/>
          </a:xfrm>
          <a:prstGeom prst="rect">
            <a:avLst/>
          </a:prstGeom>
          <a:noFill/>
          <a:ln>
            <a:noFill/>
          </a:ln>
        </p:spPr>
        <p:txBody>
          <a:bodyPr spcFirstLastPara="1" wrap="square" lIns="0" tIns="60925" rIns="121900" bIns="60925" anchor="t" anchorCtr="0">
            <a:noAutofit/>
          </a:bodyPr>
          <a:lstStyle>
            <a:lvl1pPr lvl="0" algn="l">
              <a:lnSpc>
                <a:spcPct val="90000"/>
              </a:lnSpc>
              <a:spcBef>
                <a:spcPts val="0"/>
              </a:spcBef>
              <a:spcAft>
                <a:spcPts val="0"/>
              </a:spcAft>
              <a:buClr>
                <a:schemeClr val="accent3"/>
              </a:buClr>
              <a:buSzPts val="3200"/>
              <a:buFont typeface="Arial"/>
              <a:buNone/>
              <a:defRPr>
                <a:solidFill>
                  <a:schemeClr val="accent3"/>
                </a:solidFill>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dirty="0"/>
          </a:p>
        </p:txBody>
      </p:sp>
      <p:sp>
        <p:nvSpPr>
          <p:cNvPr id="209" name="Google Shape;209;p38"/>
          <p:cNvSpPr txBox="1">
            <a:spLocks noGrp="1"/>
          </p:cNvSpPr>
          <p:nvPr>
            <p:ph type="body" idx="1"/>
          </p:nvPr>
        </p:nvSpPr>
        <p:spPr>
          <a:xfrm>
            <a:off x="342900" y="987670"/>
            <a:ext cx="8455725" cy="3497400"/>
          </a:xfrm>
          <a:prstGeom prst="rect">
            <a:avLst/>
          </a:prstGeom>
          <a:noFill/>
          <a:ln>
            <a:noFill/>
          </a:ln>
        </p:spPr>
        <p:txBody>
          <a:bodyPr spcFirstLastPara="1" wrap="square" lIns="0" tIns="60925" rIns="121900" bIns="60925" anchor="t" anchorCtr="0">
            <a:noAutofit/>
          </a:bodyPr>
          <a:lstStyle>
            <a:lvl1pPr marL="457200" lvl="0" indent="-330200" algn="l">
              <a:lnSpc>
                <a:spcPct val="100000"/>
              </a:lnSpc>
              <a:spcBef>
                <a:spcPts val="750"/>
              </a:spcBef>
              <a:spcAft>
                <a:spcPts val="0"/>
              </a:spcAft>
              <a:buClr>
                <a:schemeClr val="lt1"/>
              </a:buClr>
              <a:buSzPts val="1600"/>
              <a:buChar char="•"/>
              <a:defRPr>
                <a:solidFill>
                  <a:schemeClr val="lt1"/>
                </a:solidFill>
              </a:defRPr>
            </a:lvl1pPr>
            <a:lvl2pPr marL="914400" lvl="1" indent="-330200" algn="l">
              <a:lnSpc>
                <a:spcPct val="100000"/>
              </a:lnSpc>
              <a:spcBef>
                <a:spcPts val="375"/>
              </a:spcBef>
              <a:spcAft>
                <a:spcPts val="0"/>
              </a:spcAft>
              <a:buClr>
                <a:schemeClr val="lt1"/>
              </a:buClr>
              <a:buSzPts val="1600"/>
              <a:buChar char="•"/>
              <a:defRPr>
                <a:solidFill>
                  <a:schemeClr val="lt1"/>
                </a:solidFill>
              </a:defRPr>
            </a:lvl2pPr>
            <a:lvl3pPr marL="1371600" lvl="2" indent="-330200" algn="l">
              <a:lnSpc>
                <a:spcPct val="100000"/>
              </a:lnSpc>
              <a:spcBef>
                <a:spcPts val="375"/>
              </a:spcBef>
              <a:spcAft>
                <a:spcPts val="0"/>
              </a:spcAft>
              <a:buClr>
                <a:schemeClr val="lt1"/>
              </a:buClr>
              <a:buSzPts val="1600"/>
              <a:buChar char="•"/>
              <a:defRPr>
                <a:solidFill>
                  <a:schemeClr val="lt1"/>
                </a:solidFill>
              </a:defRPr>
            </a:lvl3pPr>
            <a:lvl4pPr marL="1828800" lvl="3" indent="-330200" algn="l">
              <a:lnSpc>
                <a:spcPct val="100000"/>
              </a:lnSpc>
              <a:spcBef>
                <a:spcPts val="375"/>
              </a:spcBef>
              <a:spcAft>
                <a:spcPts val="0"/>
              </a:spcAft>
              <a:buClr>
                <a:schemeClr val="lt1"/>
              </a:buClr>
              <a:buSzPts val="1600"/>
              <a:buChar char="•"/>
              <a:defRPr>
                <a:solidFill>
                  <a:schemeClr val="lt1"/>
                </a:solidFill>
              </a:defRPr>
            </a:lvl4pPr>
            <a:lvl5pPr marL="2286000" lvl="4" indent="-330200" algn="l">
              <a:lnSpc>
                <a:spcPct val="100000"/>
              </a:lnSpc>
              <a:spcBef>
                <a:spcPts val="375"/>
              </a:spcBef>
              <a:spcAft>
                <a:spcPts val="0"/>
              </a:spcAft>
              <a:buClr>
                <a:schemeClr val="lt1"/>
              </a:buClr>
              <a:buSzPts val="1600"/>
              <a:buChar char="•"/>
              <a:defRPr>
                <a:solidFill>
                  <a:schemeClr val="lt1"/>
                </a:solidFill>
              </a:defRPr>
            </a:lvl5pPr>
            <a:lvl6pPr marL="2743200" lvl="5" indent="-330200" algn="l">
              <a:lnSpc>
                <a:spcPct val="100000"/>
              </a:lnSpc>
              <a:spcBef>
                <a:spcPts val="375"/>
              </a:spcBef>
              <a:spcAft>
                <a:spcPts val="0"/>
              </a:spcAft>
              <a:buClr>
                <a:schemeClr val="lt1"/>
              </a:buClr>
              <a:buSzPts val="1600"/>
              <a:buChar char="•"/>
              <a:defRPr>
                <a:solidFill>
                  <a:schemeClr val="lt1"/>
                </a:solidFill>
              </a:defRPr>
            </a:lvl6pPr>
            <a:lvl7pPr marL="3200400" lvl="6" indent="-330200" algn="l">
              <a:lnSpc>
                <a:spcPct val="100000"/>
              </a:lnSpc>
              <a:spcBef>
                <a:spcPts val="375"/>
              </a:spcBef>
              <a:spcAft>
                <a:spcPts val="0"/>
              </a:spcAft>
              <a:buClr>
                <a:schemeClr val="lt1"/>
              </a:buClr>
              <a:buSzPts val="1600"/>
              <a:buChar char="•"/>
              <a:defRPr>
                <a:solidFill>
                  <a:schemeClr val="lt1"/>
                </a:solidFill>
              </a:defRPr>
            </a:lvl7pPr>
            <a:lvl8pPr marL="3657600" lvl="7" indent="-330200" algn="l">
              <a:lnSpc>
                <a:spcPct val="100000"/>
              </a:lnSpc>
              <a:spcBef>
                <a:spcPts val="375"/>
              </a:spcBef>
              <a:spcAft>
                <a:spcPts val="0"/>
              </a:spcAft>
              <a:buClr>
                <a:schemeClr val="lt1"/>
              </a:buClr>
              <a:buSzPts val="1600"/>
              <a:buChar char="•"/>
              <a:defRPr>
                <a:solidFill>
                  <a:schemeClr val="lt1"/>
                </a:solidFill>
              </a:defRPr>
            </a:lvl8pPr>
            <a:lvl9pPr marL="4114800" lvl="8" indent="-330200" algn="l">
              <a:lnSpc>
                <a:spcPct val="100000"/>
              </a:lnSpc>
              <a:spcBef>
                <a:spcPts val="375"/>
              </a:spcBef>
              <a:spcAft>
                <a:spcPts val="0"/>
              </a:spcAft>
              <a:buClr>
                <a:schemeClr val="lt1"/>
              </a:buClr>
              <a:buSzPts val="1600"/>
              <a:buChar char="•"/>
              <a:defRPr>
                <a:solidFill>
                  <a:schemeClr val="lt1"/>
                </a:solidFill>
              </a:defRPr>
            </a:lvl9pPr>
          </a:lstStyle>
          <a:p>
            <a:endParaRPr/>
          </a:p>
        </p:txBody>
      </p:sp>
      <p:grpSp>
        <p:nvGrpSpPr>
          <p:cNvPr id="21" name="Group 20">
            <a:extLst>
              <a:ext uri="{FF2B5EF4-FFF2-40B4-BE49-F238E27FC236}">
                <a16:creationId xmlns:a16="http://schemas.microsoft.com/office/drawing/2014/main" id="{67047205-8E7D-08B5-847A-4DE53361CF17}"/>
              </a:ext>
            </a:extLst>
          </p:cNvPr>
          <p:cNvGrpSpPr/>
          <p:nvPr userDrawn="1"/>
        </p:nvGrpSpPr>
        <p:grpSpPr>
          <a:xfrm>
            <a:off x="336503" y="200025"/>
            <a:ext cx="3420140" cy="454505"/>
            <a:chOff x="5472513" y="200025"/>
            <a:chExt cx="3420140" cy="454505"/>
          </a:xfrm>
        </p:grpSpPr>
        <p:grpSp>
          <p:nvGrpSpPr>
            <p:cNvPr id="22" name="Group 21">
              <a:extLst>
                <a:ext uri="{FF2B5EF4-FFF2-40B4-BE49-F238E27FC236}">
                  <a16:creationId xmlns:a16="http://schemas.microsoft.com/office/drawing/2014/main" id="{3442D26A-BB83-61B2-7704-D7A8B0018B86}"/>
                </a:ext>
              </a:extLst>
            </p:cNvPr>
            <p:cNvGrpSpPr/>
            <p:nvPr userDrawn="1"/>
          </p:nvGrpSpPr>
          <p:grpSpPr>
            <a:xfrm>
              <a:off x="5472513" y="200025"/>
              <a:ext cx="2130331" cy="437687"/>
              <a:chOff x="6698339" y="200025"/>
              <a:chExt cx="2130331" cy="437687"/>
            </a:xfrm>
          </p:grpSpPr>
          <p:cxnSp>
            <p:nvCxnSpPr>
              <p:cNvPr id="25" name="Google Shape;153;p32">
                <a:extLst>
                  <a:ext uri="{FF2B5EF4-FFF2-40B4-BE49-F238E27FC236}">
                    <a16:creationId xmlns:a16="http://schemas.microsoft.com/office/drawing/2014/main" id="{66A5938A-1C6D-7D3B-91CD-50D66FAC553F}"/>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26" name="Google Shape;154;p32">
                <a:extLst>
                  <a:ext uri="{FF2B5EF4-FFF2-40B4-BE49-F238E27FC236}">
                    <a16:creationId xmlns:a16="http://schemas.microsoft.com/office/drawing/2014/main" id="{A56ACAB6-5188-9294-3D74-84505B34A59E}"/>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27" name="Picture 26">
                <a:extLst>
                  <a:ext uri="{FF2B5EF4-FFF2-40B4-BE49-F238E27FC236}">
                    <a16:creationId xmlns:a16="http://schemas.microsoft.com/office/drawing/2014/main" id="{CA386E8A-D489-203F-369C-1F89257FCDEF}"/>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23" name="Picture 22">
              <a:extLst>
                <a:ext uri="{FF2B5EF4-FFF2-40B4-BE49-F238E27FC236}">
                  <a16:creationId xmlns:a16="http://schemas.microsoft.com/office/drawing/2014/main" id="{C50A5BAC-3CDB-570C-C5F5-D1FC260BF53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24" name="Google Shape;153;p32">
              <a:extLst>
                <a:ext uri="{FF2B5EF4-FFF2-40B4-BE49-F238E27FC236}">
                  <a16:creationId xmlns:a16="http://schemas.microsoft.com/office/drawing/2014/main" id="{8DC19548-EF5A-9E29-275D-E30D683A0866}"/>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Tree>
    <p:extLst>
      <p:ext uri="{BB962C8B-B14F-4D97-AF65-F5344CB8AC3E}">
        <p14:creationId xmlns:p14="http://schemas.microsoft.com/office/powerpoint/2010/main" val="832898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reaker">
  <p:cSld name="Breaker">
    <p:bg>
      <p:bgPr>
        <a:solidFill>
          <a:schemeClr val="dk2"/>
        </a:solidFill>
        <a:effectLst/>
      </p:bgPr>
    </p:bg>
    <p:spTree>
      <p:nvGrpSpPr>
        <p:cNvPr id="1" name="Shape 216"/>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C0208354-7AC3-ABC5-12EB-D8063C11F6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43501"/>
          </a:xfrm>
          <a:prstGeom prst="rect">
            <a:avLst/>
          </a:prstGeom>
        </p:spPr>
      </p:pic>
      <p:sp>
        <p:nvSpPr>
          <p:cNvPr id="218" name="Google Shape;218;p39"/>
          <p:cNvSpPr txBox="1">
            <a:spLocks noGrp="1"/>
          </p:cNvSpPr>
          <p:nvPr>
            <p:ph type="title"/>
          </p:nvPr>
        </p:nvSpPr>
        <p:spPr>
          <a:xfrm>
            <a:off x="457000" y="1557450"/>
            <a:ext cx="6364800" cy="2028600"/>
          </a:xfrm>
          <a:prstGeom prst="rect">
            <a:avLst/>
          </a:prstGeom>
          <a:noFill/>
          <a:ln>
            <a:noFill/>
          </a:ln>
        </p:spPr>
        <p:txBody>
          <a:bodyPr spcFirstLastPara="1" wrap="square" lIns="0" tIns="60925" rIns="121900" bIns="60925" anchor="ctr" anchorCtr="0">
            <a:noAutofit/>
          </a:bodyPr>
          <a:lstStyle>
            <a:lvl1pPr lvl="0" algn="l">
              <a:lnSpc>
                <a:spcPct val="90000"/>
              </a:lnSpc>
              <a:spcBef>
                <a:spcPts val="0"/>
              </a:spcBef>
              <a:spcAft>
                <a:spcPts val="0"/>
              </a:spcAft>
              <a:buSzPts val="2900"/>
              <a:buNone/>
              <a:defRPr sz="2775" i="1">
                <a:solidFill>
                  <a:schemeClr val="lt1"/>
                </a:solidFill>
              </a:defRPr>
            </a:lvl1pPr>
            <a:lvl2pPr lvl="1" algn="l">
              <a:lnSpc>
                <a:spcPct val="100000"/>
              </a:lnSpc>
              <a:spcBef>
                <a:spcPts val="0"/>
              </a:spcBef>
              <a:spcAft>
                <a:spcPts val="0"/>
              </a:spcAft>
              <a:buSzPts val="3200"/>
              <a:buNone/>
              <a:defRPr sz="2775" i="1">
                <a:solidFill>
                  <a:schemeClr val="lt1"/>
                </a:solidFill>
              </a:defRPr>
            </a:lvl2pPr>
            <a:lvl3pPr lvl="2" algn="l">
              <a:lnSpc>
                <a:spcPct val="100000"/>
              </a:lnSpc>
              <a:spcBef>
                <a:spcPts val="0"/>
              </a:spcBef>
              <a:spcAft>
                <a:spcPts val="0"/>
              </a:spcAft>
              <a:buSzPts val="3200"/>
              <a:buNone/>
              <a:defRPr sz="2775" i="1">
                <a:solidFill>
                  <a:schemeClr val="lt1"/>
                </a:solidFill>
              </a:defRPr>
            </a:lvl3pPr>
            <a:lvl4pPr lvl="3" algn="l">
              <a:lnSpc>
                <a:spcPct val="100000"/>
              </a:lnSpc>
              <a:spcBef>
                <a:spcPts val="0"/>
              </a:spcBef>
              <a:spcAft>
                <a:spcPts val="0"/>
              </a:spcAft>
              <a:buSzPts val="3200"/>
              <a:buNone/>
              <a:defRPr sz="2775" i="1">
                <a:solidFill>
                  <a:schemeClr val="lt1"/>
                </a:solidFill>
              </a:defRPr>
            </a:lvl4pPr>
            <a:lvl5pPr lvl="4" algn="l">
              <a:lnSpc>
                <a:spcPct val="100000"/>
              </a:lnSpc>
              <a:spcBef>
                <a:spcPts val="0"/>
              </a:spcBef>
              <a:spcAft>
                <a:spcPts val="0"/>
              </a:spcAft>
              <a:buSzPts val="3200"/>
              <a:buNone/>
              <a:defRPr sz="2775" i="1">
                <a:solidFill>
                  <a:schemeClr val="lt1"/>
                </a:solidFill>
              </a:defRPr>
            </a:lvl5pPr>
            <a:lvl6pPr lvl="5" algn="l">
              <a:lnSpc>
                <a:spcPct val="100000"/>
              </a:lnSpc>
              <a:spcBef>
                <a:spcPts val="0"/>
              </a:spcBef>
              <a:spcAft>
                <a:spcPts val="0"/>
              </a:spcAft>
              <a:buSzPts val="3200"/>
              <a:buNone/>
              <a:defRPr sz="2775" i="1">
                <a:solidFill>
                  <a:schemeClr val="lt1"/>
                </a:solidFill>
              </a:defRPr>
            </a:lvl6pPr>
            <a:lvl7pPr lvl="6" algn="l">
              <a:lnSpc>
                <a:spcPct val="100000"/>
              </a:lnSpc>
              <a:spcBef>
                <a:spcPts val="0"/>
              </a:spcBef>
              <a:spcAft>
                <a:spcPts val="0"/>
              </a:spcAft>
              <a:buSzPts val="3200"/>
              <a:buNone/>
              <a:defRPr sz="2775" i="1">
                <a:solidFill>
                  <a:schemeClr val="lt1"/>
                </a:solidFill>
              </a:defRPr>
            </a:lvl7pPr>
            <a:lvl8pPr lvl="7" algn="l">
              <a:lnSpc>
                <a:spcPct val="100000"/>
              </a:lnSpc>
              <a:spcBef>
                <a:spcPts val="0"/>
              </a:spcBef>
              <a:spcAft>
                <a:spcPts val="0"/>
              </a:spcAft>
              <a:buSzPts val="3200"/>
              <a:buNone/>
              <a:defRPr sz="2775" i="1">
                <a:solidFill>
                  <a:schemeClr val="lt1"/>
                </a:solidFill>
              </a:defRPr>
            </a:lvl8pPr>
            <a:lvl9pPr lvl="8" algn="l">
              <a:lnSpc>
                <a:spcPct val="100000"/>
              </a:lnSpc>
              <a:spcBef>
                <a:spcPts val="0"/>
              </a:spcBef>
              <a:spcAft>
                <a:spcPts val="0"/>
              </a:spcAft>
              <a:buSzPts val="3200"/>
              <a:buNone/>
              <a:defRPr sz="2775" i="1">
                <a:solidFill>
                  <a:schemeClr val="lt1"/>
                </a:solidFill>
              </a:defRPr>
            </a:lvl9pPr>
          </a:lstStyle>
          <a:p>
            <a:endParaRPr/>
          </a:p>
        </p:txBody>
      </p:sp>
      <p:grpSp>
        <p:nvGrpSpPr>
          <p:cNvPr id="7" name="Group 6">
            <a:extLst>
              <a:ext uri="{FF2B5EF4-FFF2-40B4-BE49-F238E27FC236}">
                <a16:creationId xmlns:a16="http://schemas.microsoft.com/office/drawing/2014/main" id="{C1252AAD-5089-7ED9-C66B-47B78BDA16A3}"/>
              </a:ext>
            </a:extLst>
          </p:cNvPr>
          <p:cNvGrpSpPr/>
          <p:nvPr userDrawn="1"/>
        </p:nvGrpSpPr>
        <p:grpSpPr>
          <a:xfrm>
            <a:off x="336503" y="200025"/>
            <a:ext cx="3420140" cy="454505"/>
            <a:chOff x="5472513" y="200025"/>
            <a:chExt cx="3420140" cy="454505"/>
          </a:xfrm>
        </p:grpSpPr>
        <p:grpSp>
          <p:nvGrpSpPr>
            <p:cNvPr id="9" name="Group 8">
              <a:extLst>
                <a:ext uri="{FF2B5EF4-FFF2-40B4-BE49-F238E27FC236}">
                  <a16:creationId xmlns:a16="http://schemas.microsoft.com/office/drawing/2014/main" id="{5A87E1D7-2626-5D6D-B0A0-170B0F80F3BC}"/>
                </a:ext>
              </a:extLst>
            </p:cNvPr>
            <p:cNvGrpSpPr/>
            <p:nvPr userDrawn="1"/>
          </p:nvGrpSpPr>
          <p:grpSpPr>
            <a:xfrm>
              <a:off x="5472513" y="200025"/>
              <a:ext cx="2130331" cy="437687"/>
              <a:chOff x="6698339" y="200025"/>
              <a:chExt cx="2130331" cy="437687"/>
            </a:xfrm>
          </p:grpSpPr>
          <p:cxnSp>
            <p:nvCxnSpPr>
              <p:cNvPr id="12" name="Google Shape;153;p32">
                <a:extLst>
                  <a:ext uri="{FF2B5EF4-FFF2-40B4-BE49-F238E27FC236}">
                    <a16:creationId xmlns:a16="http://schemas.microsoft.com/office/drawing/2014/main" id="{47753608-43B6-78E2-311A-E669247CE927}"/>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13" name="Google Shape;154;p32">
                <a:extLst>
                  <a:ext uri="{FF2B5EF4-FFF2-40B4-BE49-F238E27FC236}">
                    <a16:creationId xmlns:a16="http://schemas.microsoft.com/office/drawing/2014/main" id="{3A58C230-3D85-24B4-659E-79DBFFEE54DD}"/>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14" name="Picture 13">
                <a:extLst>
                  <a:ext uri="{FF2B5EF4-FFF2-40B4-BE49-F238E27FC236}">
                    <a16:creationId xmlns:a16="http://schemas.microsoft.com/office/drawing/2014/main" id="{90292EB9-952F-B3B5-3F77-E3851126943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10" name="Picture 9">
              <a:extLst>
                <a:ext uri="{FF2B5EF4-FFF2-40B4-BE49-F238E27FC236}">
                  <a16:creationId xmlns:a16="http://schemas.microsoft.com/office/drawing/2014/main" id="{1B2FBEDD-9F65-0394-2C88-1C08F10260A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11" name="Google Shape;153;p32">
              <a:extLst>
                <a:ext uri="{FF2B5EF4-FFF2-40B4-BE49-F238E27FC236}">
                  <a16:creationId xmlns:a16="http://schemas.microsoft.com/office/drawing/2014/main" id="{56F64994-10CD-53B9-97E7-5F1D047140D4}"/>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3 color black">
  <p:cSld name="1_2/3 color black">
    <p:spTree>
      <p:nvGrpSpPr>
        <p:cNvPr id="1" name="Shape 236"/>
        <p:cNvGrpSpPr/>
        <p:nvPr/>
      </p:nvGrpSpPr>
      <p:grpSpPr>
        <a:xfrm>
          <a:off x="0" y="0"/>
          <a:ext cx="0" cy="0"/>
          <a:chOff x="0" y="0"/>
          <a:chExt cx="0" cy="0"/>
        </a:xfrm>
      </p:grpSpPr>
      <p:pic>
        <p:nvPicPr>
          <p:cNvPr id="2" name="Picture 1" descr="A picture containing background pattern&#10;&#10;Description automatically generated">
            <a:extLst>
              <a:ext uri="{FF2B5EF4-FFF2-40B4-BE49-F238E27FC236}">
                <a16:creationId xmlns:a16="http://schemas.microsoft.com/office/drawing/2014/main" id="{50084818-D593-CFA1-BFFA-4A58A4DF0A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238" name="Google Shape;238;p41"/>
          <p:cNvSpPr txBox="1">
            <a:spLocks noGrp="1"/>
          </p:cNvSpPr>
          <p:nvPr>
            <p:ph type="title"/>
          </p:nvPr>
        </p:nvSpPr>
        <p:spPr>
          <a:xfrm>
            <a:off x="457001" y="264088"/>
            <a:ext cx="5980376" cy="424800"/>
          </a:xfrm>
          <a:prstGeom prst="rect">
            <a:avLst/>
          </a:prstGeom>
          <a:noFill/>
          <a:ln>
            <a:noFill/>
          </a:ln>
        </p:spPr>
        <p:txBody>
          <a:bodyPr spcFirstLastPara="1" wrap="square" lIns="0" tIns="60925" rIns="121900" bIns="60925" anchor="t" anchorCtr="0">
            <a:noAutofit/>
          </a:bodyPr>
          <a:lstStyle>
            <a:lvl1pPr lvl="0" algn="l">
              <a:lnSpc>
                <a:spcPct val="90000"/>
              </a:lnSpc>
              <a:spcBef>
                <a:spcPts val="0"/>
              </a:spcBef>
              <a:spcAft>
                <a:spcPts val="0"/>
              </a:spcAft>
              <a:buSzPts val="29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dirty="0"/>
          </a:p>
        </p:txBody>
      </p:sp>
      <p:grpSp>
        <p:nvGrpSpPr>
          <p:cNvPr id="3" name="Group 2">
            <a:extLst>
              <a:ext uri="{FF2B5EF4-FFF2-40B4-BE49-F238E27FC236}">
                <a16:creationId xmlns:a16="http://schemas.microsoft.com/office/drawing/2014/main" id="{F5F80F75-17E5-BCED-99F7-CEC04520B65E}"/>
              </a:ext>
            </a:extLst>
          </p:cNvPr>
          <p:cNvGrpSpPr/>
          <p:nvPr userDrawn="1"/>
        </p:nvGrpSpPr>
        <p:grpSpPr>
          <a:xfrm>
            <a:off x="5476824" y="200025"/>
            <a:ext cx="3324274" cy="438547"/>
            <a:chOff x="5677921" y="200025"/>
            <a:chExt cx="3324274" cy="438547"/>
          </a:xfrm>
        </p:grpSpPr>
        <p:grpSp>
          <p:nvGrpSpPr>
            <p:cNvPr id="5" name="Group 4">
              <a:extLst>
                <a:ext uri="{FF2B5EF4-FFF2-40B4-BE49-F238E27FC236}">
                  <a16:creationId xmlns:a16="http://schemas.microsoft.com/office/drawing/2014/main" id="{AA6A3665-42C4-7053-6F19-E4F1B284DC7A}"/>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19135CF8-4DBA-E3A3-B7D0-E7F06C288B08}"/>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F8E5A122-9E75-8FEE-A0EB-63825D82D10A}"/>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8969352D-FB5C-5616-9E02-A6386B41032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0" name="Google Shape;153;p32">
              <a:extLst>
                <a:ext uri="{FF2B5EF4-FFF2-40B4-BE49-F238E27FC236}">
                  <a16:creationId xmlns:a16="http://schemas.microsoft.com/office/drawing/2014/main" id="{4E2A62F3-A578-A4EA-4176-E44F976000A9}"/>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92EEFFF0-1D46-F200-FD6E-DDB83A34076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2 color block">
  <p:cSld name="1_1/2 color block">
    <p:spTree>
      <p:nvGrpSpPr>
        <p:cNvPr id="1" name="Shape 245"/>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64B0574B-8927-0606-721D-C2167F70BCD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246" name="Google Shape;246;p42"/>
          <p:cNvSpPr/>
          <p:nvPr/>
        </p:nvSpPr>
        <p:spPr>
          <a:xfrm>
            <a:off x="0" y="0"/>
            <a:ext cx="4565025" cy="4596384"/>
          </a:xfrm>
          <a:prstGeom prst="rect">
            <a:avLst/>
          </a:prstGeom>
          <a:solidFill>
            <a:schemeClr val="accent1"/>
          </a:solidFill>
          <a:ln>
            <a:noFill/>
          </a:ln>
        </p:spPr>
        <p:txBody>
          <a:bodyPr spcFirstLastPara="1" wrap="square" lIns="45725" tIns="45725" rIns="45725" bIns="45725"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248" name="Google Shape;248;p42"/>
          <p:cNvSpPr txBox="1">
            <a:spLocks noGrp="1"/>
          </p:cNvSpPr>
          <p:nvPr>
            <p:ph type="body" idx="1"/>
          </p:nvPr>
        </p:nvSpPr>
        <p:spPr>
          <a:xfrm>
            <a:off x="457000" y="1175513"/>
            <a:ext cx="3568500" cy="3237991"/>
          </a:xfrm>
          <a:prstGeom prst="rect">
            <a:avLst/>
          </a:prstGeom>
          <a:noFill/>
          <a:ln>
            <a:noFill/>
          </a:ln>
        </p:spPr>
        <p:txBody>
          <a:bodyPr spcFirstLastPara="1" wrap="square" lIns="0" tIns="0" rIns="60975" bIns="60925" anchor="t" anchorCtr="0">
            <a:noAutofit/>
          </a:bodyPr>
          <a:lstStyle>
            <a:lvl1pPr marL="457200" lvl="0" indent="-323850" algn="l">
              <a:lnSpc>
                <a:spcPct val="100000"/>
              </a:lnSpc>
              <a:spcBef>
                <a:spcPts val="0"/>
              </a:spcBef>
              <a:spcAft>
                <a:spcPts val="0"/>
              </a:spcAft>
              <a:buClr>
                <a:schemeClr val="lt1"/>
              </a:buClr>
              <a:buSzPts val="1500"/>
              <a:buChar char="•"/>
              <a:defRPr sz="1125">
                <a:solidFill>
                  <a:schemeClr val="lt1"/>
                </a:solidFill>
              </a:defRPr>
            </a:lvl1pPr>
            <a:lvl2pPr marL="914400" lvl="1" indent="-228600" algn="l">
              <a:lnSpc>
                <a:spcPct val="100000"/>
              </a:lnSpc>
              <a:spcBef>
                <a:spcPts val="375"/>
              </a:spcBef>
              <a:spcAft>
                <a:spcPts val="0"/>
              </a:spcAft>
              <a:buClr>
                <a:schemeClr val="lt1"/>
              </a:buClr>
              <a:buSzPts val="1500"/>
              <a:buNone/>
              <a:defRPr sz="1125">
                <a:solidFill>
                  <a:schemeClr val="lt1"/>
                </a:solidFill>
              </a:defRPr>
            </a:lvl2pPr>
            <a:lvl3pPr marL="1371600" lvl="2" indent="-323850" algn="l">
              <a:lnSpc>
                <a:spcPct val="100000"/>
              </a:lnSpc>
              <a:spcBef>
                <a:spcPts val="375"/>
              </a:spcBef>
              <a:spcAft>
                <a:spcPts val="0"/>
              </a:spcAft>
              <a:buClr>
                <a:schemeClr val="lt1"/>
              </a:buClr>
              <a:buSzPts val="1500"/>
              <a:buChar char="•"/>
              <a:defRPr sz="1125">
                <a:solidFill>
                  <a:schemeClr val="lt1"/>
                </a:solidFill>
              </a:defRPr>
            </a:lvl3pPr>
            <a:lvl4pPr marL="1828800" lvl="3" indent="-323850" algn="l">
              <a:lnSpc>
                <a:spcPct val="100000"/>
              </a:lnSpc>
              <a:spcBef>
                <a:spcPts val="375"/>
              </a:spcBef>
              <a:spcAft>
                <a:spcPts val="0"/>
              </a:spcAft>
              <a:buClr>
                <a:schemeClr val="lt1"/>
              </a:buClr>
              <a:buSzPts val="1500"/>
              <a:buChar char="•"/>
              <a:defRPr sz="1125">
                <a:solidFill>
                  <a:schemeClr val="lt1"/>
                </a:solidFill>
              </a:defRPr>
            </a:lvl4pPr>
            <a:lvl5pPr marL="2286000" lvl="4" indent="-323850" algn="l">
              <a:lnSpc>
                <a:spcPct val="100000"/>
              </a:lnSpc>
              <a:spcBef>
                <a:spcPts val="375"/>
              </a:spcBef>
              <a:spcAft>
                <a:spcPts val="0"/>
              </a:spcAft>
              <a:buClr>
                <a:schemeClr val="lt1"/>
              </a:buClr>
              <a:buSzPts val="1500"/>
              <a:buChar char="•"/>
              <a:defRPr sz="1125">
                <a:solidFill>
                  <a:schemeClr val="lt1"/>
                </a:solidFill>
              </a:defRPr>
            </a:lvl5pPr>
            <a:lvl6pPr marL="2743200" lvl="5" indent="-323850" algn="l">
              <a:lnSpc>
                <a:spcPct val="100000"/>
              </a:lnSpc>
              <a:spcBef>
                <a:spcPts val="375"/>
              </a:spcBef>
              <a:spcAft>
                <a:spcPts val="0"/>
              </a:spcAft>
              <a:buClr>
                <a:schemeClr val="lt1"/>
              </a:buClr>
              <a:buSzPts val="1500"/>
              <a:buChar char="•"/>
              <a:defRPr sz="1125">
                <a:solidFill>
                  <a:schemeClr val="lt1"/>
                </a:solidFill>
              </a:defRPr>
            </a:lvl6pPr>
            <a:lvl7pPr marL="3200400" lvl="6" indent="-323850" algn="l">
              <a:lnSpc>
                <a:spcPct val="100000"/>
              </a:lnSpc>
              <a:spcBef>
                <a:spcPts val="375"/>
              </a:spcBef>
              <a:spcAft>
                <a:spcPts val="0"/>
              </a:spcAft>
              <a:buClr>
                <a:schemeClr val="lt1"/>
              </a:buClr>
              <a:buSzPts val="1500"/>
              <a:buChar char="•"/>
              <a:defRPr sz="1125">
                <a:solidFill>
                  <a:schemeClr val="lt1"/>
                </a:solidFill>
              </a:defRPr>
            </a:lvl7pPr>
            <a:lvl8pPr marL="3657600" lvl="7" indent="-323850" algn="l">
              <a:lnSpc>
                <a:spcPct val="100000"/>
              </a:lnSpc>
              <a:spcBef>
                <a:spcPts val="375"/>
              </a:spcBef>
              <a:spcAft>
                <a:spcPts val="0"/>
              </a:spcAft>
              <a:buClr>
                <a:schemeClr val="lt1"/>
              </a:buClr>
              <a:buSzPts val="1500"/>
              <a:buChar char="•"/>
              <a:defRPr sz="1125">
                <a:solidFill>
                  <a:schemeClr val="lt1"/>
                </a:solidFill>
              </a:defRPr>
            </a:lvl8pPr>
            <a:lvl9pPr marL="4114800" lvl="8" indent="-323850" algn="l">
              <a:lnSpc>
                <a:spcPct val="100000"/>
              </a:lnSpc>
              <a:spcBef>
                <a:spcPts val="375"/>
              </a:spcBef>
              <a:spcAft>
                <a:spcPts val="0"/>
              </a:spcAft>
              <a:buClr>
                <a:schemeClr val="lt1"/>
              </a:buClr>
              <a:buSzPts val="1500"/>
              <a:buChar char="•"/>
              <a:defRPr sz="1125">
                <a:solidFill>
                  <a:schemeClr val="lt1"/>
                </a:solidFill>
              </a:defRPr>
            </a:lvl9pPr>
          </a:lstStyle>
          <a:p>
            <a:endParaRPr dirty="0"/>
          </a:p>
        </p:txBody>
      </p:sp>
      <p:sp>
        <p:nvSpPr>
          <p:cNvPr id="249" name="Google Shape;249;p42"/>
          <p:cNvSpPr txBox="1">
            <a:spLocks noGrp="1"/>
          </p:cNvSpPr>
          <p:nvPr>
            <p:ph type="title"/>
          </p:nvPr>
        </p:nvSpPr>
        <p:spPr>
          <a:xfrm>
            <a:off x="457000" y="264088"/>
            <a:ext cx="3568500" cy="424800"/>
          </a:xfrm>
          <a:prstGeom prst="rect">
            <a:avLst/>
          </a:prstGeom>
          <a:noFill/>
          <a:ln>
            <a:noFill/>
          </a:ln>
        </p:spPr>
        <p:txBody>
          <a:bodyPr spcFirstLastPara="1" wrap="square" lIns="0" tIns="60925" rIns="121900" bIns="60925" anchor="t" anchorCtr="0">
            <a:noAutofit/>
          </a:bodyPr>
          <a:lstStyle>
            <a:lvl1pPr lvl="0" algn="l">
              <a:lnSpc>
                <a:spcPct val="90000"/>
              </a:lnSpc>
              <a:spcBef>
                <a:spcPts val="0"/>
              </a:spcBef>
              <a:spcAft>
                <a:spcPts val="0"/>
              </a:spcAft>
              <a:buClr>
                <a:schemeClr val="lt1"/>
              </a:buClr>
              <a:buSzPts val="2900"/>
              <a:buNone/>
              <a:defRPr>
                <a:solidFill>
                  <a:schemeClr val="lt1"/>
                </a:solidFill>
              </a:defRPr>
            </a:lvl1pPr>
            <a:lvl2pPr lvl="1" algn="l">
              <a:lnSpc>
                <a:spcPct val="100000"/>
              </a:lnSpc>
              <a:spcBef>
                <a:spcPts val="0"/>
              </a:spcBef>
              <a:spcAft>
                <a:spcPts val="0"/>
              </a:spcAft>
              <a:buClr>
                <a:schemeClr val="lt1"/>
              </a:buClr>
              <a:buSzPts val="3200"/>
              <a:buNone/>
              <a:defRPr>
                <a:solidFill>
                  <a:schemeClr val="lt1"/>
                </a:solidFill>
              </a:defRPr>
            </a:lvl2pPr>
            <a:lvl3pPr lvl="2" algn="l">
              <a:lnSpc>
                <a:spcPct val="100000"/>
              </a:lnSpc>
              <a:spcBef>
                <a:spcPts val="0"/>
              </a:spcBef>
              <a:spcAft>
                <a:spcPts val="0"/>
              </a:spcAft>
              <a:buClr>
                <a:schemeClr val="lt1"/>
              </a:buClr>
              <a:buSzPts val="3200"/>
              <a:buNone/>
              <a:defRPr>
                <a:solidFill>
                  <a:schemeClr val="lt1"/>
                </a:solidFill>
              </a:defRPr>
            </a:lvl3pPr>
            <a:lvl4pPr lvl="3" algn="l">
              <a:lnSpc>
                <a:spcPct val="100000"/>
              </a:lnSpc>
              <a:spcBef>
                <a:spcPts val="0"/>
              </a:spcBef>
              <a:spcAft>
                <a:spcPts val="0"/>
              </a:spcAft>
              <a:buClr>
                <a:schemeClr val="lt1"/>
              </a:buClr>
              <a:buSzPts val="3200"/>
              <a:buNone/>
              <a:defRPr>
                <a:solidFill>
                  <a:schemeClr val="lt1"/>
                </a:solidFill>
              </a:defRPr>
            </a:lvl4pPr>
            <a:lvl5pPr lvl="4" algn="l">
              <a:lnSpc>
                <a:spcPct val="100000"/>
              </a:lnSpc>
              <a:spcBef>
                <a:spcPts val="0"/>
              </a:spcBef>
              <a:spcAft>
                <a:spcPts val="0"/>
              </a:spcAft>
              <a:buClr>
                <a:schemeClr val="lt1"/>
              </a:buClr>
              <a:buSzPts val="3200"/>
              <a:buNone/>
              <a:defRPr>
                <a:solidFill>
                  <a:schemeClr val="lt1"/>
                </a:solidFill>
              </a:defRPr>
            </a:lvl5pPr>
            <a:lvl6pPr lvl="5" algn="l">
              <a:lnSpc>
                <a:spcPct val="100000"/>
              </a:lnSpc>
              <a:spcBef>
                <a:spcPts val="0"/>
              </a:spcBef>
              <a:spcAft>
                <a:spcPts val="0"/>
              </a:spcAft>
              <a:buClr>
                <a:schemeClr val="lt1"/>
              </a:buClr>
              <a:buSzPts val="3200"/>
              <a:buNone/>
              <a:defRPr>
                <a:solidFill>
                  <a:schemeClr val="lt1"/>
                </a:solidFill>
              </a:defRPr>
            </a:lvl6pPr>
            <a:lvl7pPr lvl="6" algn="l">
              <a:lnSpc>
                <a:spcPct val="100000"/>
              </a:lnSpc>
              <a:spcBef>
                <a:spcPts val="0"/>
              </a:spcBef>
              <a:spcAft>
                <a:spcPts val="0"/>
              </a:spcAft>
              <a:buClr>
                <a:schemeClr val="lt1"/>
              </a:buClr>
              <a:buSzPts val="3200"/>
              <a:buNone/>
              <a:defRPr>
                <a:solidFill>
                  <a:schemeClr val="lt1"/>
                </a:solidFill>
              </a:defRPr>
            </a:lvl7pPr>
            <a:lvl8pPr lvl="7" algn="l">
              <a:lnSpc>
                <a:spcPct val="100000"/>
              </a:lnSpc>
              <a:spcBef>
                <a:spcPts val="0"/>
              </a:spcBef>
              <a:spcAft>
                <a:spcPts val="0"/>
              </a:spcAft>
              <a:buClr>
                <a:schemeClr val="lt1"/>
              </a:buClr>
              <a:buSzPts val="3200"/>
              <a:buNone/>
              <a:defRPr>
                <a:solidFill>
                  <a:schemeClr val="lt1"/>
                </a:solidFill>
              </a:defRPr>
            </a:lvl8pPr>
            <a:lvl9pPr lvl="8" algn="l">
              <a:lnSpc>
                <a:spcPct val="100000"/>
              </a:lnSpc>
              <a:spcBef>
                <a:spcPts val="0"/>
              </a:spcBef>
              <a:spcAft>
                <a:spcPts val="0"/>
              </a:spcAft>
              <a:buClr>
                <a:schemeClr val="lt1"/>
              </a:buClr>
              <a:buSzPts val="3200"/>
              <a:buNone/>
              <a:defRPr>
                <a:solidFill>
                  <a:schemeClr val="lt1"/>
                </a:solidFill>
              </a:defRPr>
            </a:lvl9pPr>
          </a:lstStyle>
          <a:p>
            <a:endParaRPr/>
          </a:p>
        </p:txBody>
      </p:sp>
      <p:grpSp>
        <p:nvGrpSpPr>
          <p:cNvPr id="8" name="Group 7">
            <a:extLst>
              <a:ext uri="{FF2B5EF4-FFF2-40B4-BE49-F238E27FC236}">
                <a16:creationId xmlns:a16="http://schemas.microsoft.com/office/drawing/2014/main" id="{A932E8E7-1D3E-4D7B-51CC-0B228098431E}"/>
              </a:ext>
            </a:extLst>
          </p:cNvPr>
          <p:cNvGrpSpPr/>
          <p:nvPr userDrawn="1"/>
        </p:nvGrpSpPr>
        <p:grpSpPr>
          <a:xfrm>
            <a:off x="5476824" y="200025"/>
            <a:ext cx="3324274" cy="438547"/>
            <a:chOff x="5677921" y="200025"/>
            <a:chExt cx="3324274" cy="438547"/>
          </a:xfrm>
        </p:grpSpPr>
        <p:grpSp>
          <p:nvGrpSpPr>
            <p:cNvPr id="9" name="Group 8">
              <a:extLst>
                <a:ext uri="{FF2B5EF4-FFF2-40B4-BE49-F238E27FC236}">
                  <a16:creationId xmlns:a16="http://schemas.microsoft.com/office/drawing/2014/main" id="{07098189-D215-7B9A-6323-C61EB0FADE7B}"/>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F7CB5D88-4E1A-F905-4C03-288891C4B816}"/>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DDFDA23B-C833-20EC-3A2B-9C5C84F677DA}"/>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189D951A-2641-B05E-73BE-28A4309B6FB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0" name="Google Shape;153;p32">
              <a:extLst>
                <a:ext uri="{FF2B5EF4-FFF2-40B4-BE49-F238E27FC236}">
                  <a16:creationId xmlns:a16="http://schemas.microsoft.com/office/drawing/2014/main" id="{F4774DC5-06DF-5A9C-1B81-D88BE925D315}"/>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7BED6744-FD69-EE47-2B0C-19B3B306578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_Denim 1">
  <p:cSld name="Title Slide_Denim_1">
    <p:bg>
      <p:bgPr>
        <a:solidFill>
          <a:schemeClr val="dk2"/>
        </a:solidFill>
        <a:effectLst/>
      </p:bgPr>
    </p:bg>
    <p:spTree>
      <p:nvGrpSpPr>
        <p:cNvPr id="1" name="Shape 95"/>
        <p:cNvGrpSpPr/>
        <p:nvPr/>
      </p:nvGrpSpPr>
      <p:grpSpPr>
        <a:xfrm>
          <a:off x="0" y="0"/>
          <a:ext cx="0" cy="0"/>
          <a:chOff x="0" y="0"/>
          <a:chExt cx="0" cy="0"/>
        </a:xfrm>
      </p:grpSpPr>
      <p:pic>
        <p:nvPicPr>
          <p:cNvPr id="2" name="Picture 1" descr="A picture containing background pattern&#10;&#10;Description automatically generated">
            <a:extLst>
              <a:ext uri="{FF2B5EF4-FFF2-40B4-BE49-F238E27FC236}">
                <a16:creationId xmlns:a16="http://schemas.microsoft.com/office/drawing/2014/main" id="{E317723F-44B0-8419-00B1-E9B653A2A40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96" name="Google Shape;96;p22"/>
          <p:cNvSpPr txBox="1">
            <a:spLocks noGrp="1"/>
          </p:cNvSpPr>
          <p:nvPr>
            <p:ph type="ctrTitle"/>
          </p:nvPr>
        </p:nvSpPr>
        <p:spPr>
          <a:xfrm>
            <a:off x="570504" y="1762900"/>
            <a:ext cx="7643100" cy="1129800"/>
          </a:xfrm>
          <a:prstGeom prst="rect">
            <a:avLst/>
          </a:prstGeom>
          <a:noFill/>
          <a:ln>
            <a:noFill/>
          </a:ln>
        </p:spPr>
        <p:txBody>
          <a:bodyPr spcFirstLastPara="1" wrap="square" lIns="0" tIns="45700" rIns="91425" bIns="45700" anchor="b" anchorCtr="0">
            <a:noAutofit/>
          </a:bodyPr>
          <a:lstStyle>
            <a:lvl1pPr lvl="0" algn="l" rtl="0">
              <a:lnSpc>
                <a:spcPct val="90000"/>
              </a:lnSpc>
              <a:spcBef>
                <a:spcPts val="0"/>
              </a:spcBef>
              <a:spcAft>
                <a:spcPts val="0"/>
              </a:spcAft>
              <a:buClr>
                <a:schemeClr val="lt1"/>
              </a:buClr>
              <a:buSzPts val="3600"/>
              <a:buNone/>
              <a:defRPr sz="3600" i="0">
                <a:solidFill>
                  <a:schemeClr val="lt1"/>
                </a:solidFill>
              </a:defRPr>
            </a:lvl1pPr>
            <a:lvl2pPr lvl="1" rtl="0">
              <a:spcBef>
                <a:spcPts val="0"/>
              </a:spcBef>
              <a:spcAft>
                <a:spcPts val="0"/>
              </a:spcAft>
              <a:buClr>
                <a:schemeClr val="lt1"/>
              </a:buClr>
              <a:buSzPts val="2400"/>
              <a:buNone/>
              <a:defRPr>
                <a:solidFill>
                  <a:schemeClr val="lt1"/>
                </a:solidFill>
              </a:defRPr>
            </a:lvl2pPr>
            <a:lvl3pPr lvl="2" rtl="0">
              <a:spcBef>
                <a:spcPts val="0"/>
              </a:spcBef>
              <a:spcAft>
                <a:spcPts val="0"/>
              </a:spcAft>
              <a:buClr>
                <a:schemeClr val="lt1"/>
              </a:buClr>
              <a:buSzPts val="2400"/>
              <a:buNone/>
              <a:defRPr>
                <a:solidFill>
                  <a:schemeClr val="lt1"/>
                </a:solidFill>
              </a:defRPr>
            </a:lvl3pPr>
            <a:lvl4pPr lvl="3" rtl="0">
              <a:spcBef>
                <a:spcPts val="0"/>
              </a:spcBef>
              <a:spcAft>
                <a:spcPts val="0"/>
              </a:spcAft>
              <a:buClr>
                <a:schemeClr val="lt1"/>
              </a:buClr>
              <a:buSzPts val="2400"/>
              <a:buNone/>
              <a:defRPr>
                <a:solidFill>
                  <a:schemeClr val="lt1"/>
                </a:solidFill>
              </a:defRPr>
            </a:lvl4pPr>
            <a:lvl5pPr lvl="4" rtl="0">
              <a:spcBef>
                <a:spcPts val="0"/>
              </a:spcBef>
              <a:spcAft>
                <a:spcPts val="0"/>
              </a:spcAft>
              <a:buClr>
                <a:schemeClr val="lt1"/>
              </a:buClr>
              <a:buSzPts val="2400"/>
              <a:buNone/>
              <a:defRPr>
                <a:solidFill>
                  <a:schemeClr val="lt1"/>
                </a:solidFill>
              </a:defRPr>
            </a:lvl5pPr>
            <a:lvl6pPr lvl="5" rtl="0">
              <a:spcBef>
                <a:spcPts val="0"/>
              </a:spcBef>
              <a:spcAft>
                <a:spcPts val="0"/>
              </a:spcAft>
              <a:buClr>
                <a:schemeClr val="lt1"/>
              </a:buClr>
              <a:buSzPts val="2400"/>
              <a:buNone/>
              <a:defRPr>
                <a:solidFill>
                  <a:schemeClr val="lt1"/>
                </a:solidFill>
              </a:defRPr>
            </a:lvl6pPr>
            <a:lvl7pPr lvl="6" rtl="0">
              <a:spcBef>
                <a:spcPts val="0"/>
              </a:spcBef>
              <a:spcAft>
                <a:spcPts val="0"/>
              </a:spcAft>
              <a:buClr>
                <a:schemeClr val="lt1"/>
              </a:buClr>
              <a:buSzPts val="2400"/>
              <a:buNone/>
              <a:defRPr>
                <a:solidFill>
                  <a:schemeClr val="lt1"/>
                </a:solidFill>
              </a:defRPr>
            </a:lvl7pPr>
            <a:lvl8pPr lvl="7" rtl="0">
              <a:spcBef>
                <a:spcPts val="0"/>
              </a:spcBef>
              <a:spcAft>
                <a:spcPts val="0"/>
              </a:spcAft>
              <a:buClr>
                <a:schemeClr val="lt1"/>
              </a:buClr>
              <a:buSzPts val="2400"/>
              <a:buNone/>
              <a:defRPr>
                <a:solidFill>
                  <a:schemeClr val="lt1"/>
                </a:solidFill>
              </a:defRPr>
            </a:lvl8pPr>
            <a:lvl9pPr lvl="8" rtl="0">
              <a:spcBef>
                <a:spcPts val="0"/>
              </a:spcBef>
              <a:spcAft>
                <a:spcPts val="0"/>
              </a:spcAft>
              <a:buClr>
                <a:schemeClr val="lt1"/>
              </a:buClr>
              <a:buSzPts val="2400"/>
              <a:buNone/>
              <a:defRPr>
                <a:solidFill>
                  <a:schemeClr val="lt1"/>
                </a:solidFill>
              </a:defRPr>
            </a:lvl9pPr>
          </a:lstStyle>
          <a:p>
            <a:endParaRPr/>
          </a:p>
        </p:txBody>
      </p:sp>
      <p:sp>
        <p:nvSpPr>
          <p:cNvPr id="97" name="Google Shape;97;p22"/>
          <p:cNvSpPr txBox="1">
            <a:spLocks noGrp="1"/>
          </p:cNvSpPr>
          <p:nvPr>
            <p:ph type="subTitle" idx="1"/>
          </p:nvPr>
        </p:nvSpPr>
        <p:spPr>
          <a:xfrm>
            <a:off x="570500" y="2906073"/>
            <a:ext cx="7643100" cy="815700"/>
          </a:xfrm>
          <a:prstGeom prst="rect">
            <a:avLst/>
          </a:prstGeom>
          <a:noFill/>
          <a:ln>
            <a:noFill/>
          </a:ln>
        </p:spPr>
        <p:txBody>
          <a:bodyPr spcFirstLastPara="1" wrap="square" lIns="0" tIns="45700" rIns="91425" bIns="45700" anchor="t" anchorCtr="0">
            <a:noAutofit/>
          </a:bodyPr>
          <a:lstStyle>
            <a:lvl1pPr lvl="0" algn="l" rtl="0">
              <a:lnSpc>
                <a:spcPct val="100000"/>
              </a:lnSpc>
              <a:spcBef>
                <a:spcPts val="750"/>
              </a:spcBef>
              <a:spcAft>
                <a:spcPts val="0"/>
              </a:spcAft>
              <a:buClr>
                <a:schemeClr val="lt1"/>
              </a:buClr>
              <a:buSzPts val="1600"/>
              <a:buFont typeface="Montserrat SemiBold"/>
              <a:buNone/>
              <a:defRPr sz="1600" i="0">
                <a:solidFill>
                  <a:schemeClr val="lt1"/>
                </a:solidFill>
                <a:latin typeface="Montserrat SemiBold"/>
                <a:ea typeface="Montserrat SemiBold"/>
                <a:cs typeface="Montserrat SemiBold"/>
                <a:sym typeface="Montserrat SemiBold"/>
              </a:defRPr>
            </a:lvl1pPr>
            <a:lvl2pPr lvl="1" algn="ctr" rtl="0">
              <a:lnSpc>
                <a:spcPct val="90000"/>
              </a:lnSpc>
              <a:spcBef>
                <a:spcPts val="375"/>
              </a:spcBef>
              <a:spcAft>
                <a:spcPts val="0"/>
              </a:spcAft>
              <a:buClr>
                <a:schemeClr val="lt1"/>
              </a:buClr>
              <a:buSzPts val="1500"/>
              <a:buFont typeface="Montserrat SemiBold"/>
              <a:buNone/>
              <a:defRPr sz="1500">
                <a:solidFill>
                  <a:schemeClr val="lt1"/>
                </a:solidFill>
                <a:latin typeface="Montserrat SemiBold"/>
                <a:ea typeface="Montserrat SemiBold"/>
                <a:cs typeface="Montserrat SemiBold"/>
                <a:sym typeface="Montserrat SemiBold"/>
              </a:defRPr>
            </a:lvl2pPr>
            <a:lvl3pPr lvl="2" algn="ctr" rtl="0">
              <a:lnSpc>
                <a:spcPct val="90000"/>
              </a:lnSpc>
              <a:spcBef>
                <a:spcPts val="375"/>
              </a:spcBef>
              <a:spcAft>
                <a:spcPts val="0"/>
              </a:spcAft>
              <a:buClr>
                <a:schemeClr val="lt1"/>
              </a:buClr>
              <a:buSzPts val="1350"/>
              <a:buFont typeface="Montserrat SemiBold"/>
              <a:buNone/>
              <a:defRPr sz="1350">
                <a:solidFill>
                  <a:schemeClr val="lt1"/>
                </a:solidFill>
                <a:latin typeface="Montserrat SemiBold"/>
                <a:ea typeface="Montserrat SemiBold"/>
                <a:cs typeface="Montserrat SemiBold"/>
                <a:sym typeface="Montserrat SemiBold"/>
              </a:defRPr>
            </a:lvl3pPr>
            <a:lvl4pPr lvl="3" algn="ctr" rtl="0">
              <a:lnSpc>
                <a:spcPct val="90000"/>
              </a:lnSpc>
              <a:spcBef>
                <a:spcPts val="375"/>
              </a:spcBef>
              <a:spcAft>
                <a:spcPts val="0"/>
              </a:spcAft>
              <a:buClr>
                <a:schemeClr val="lt1"/>
              </a:buClr>
              <a:buSzPts val="1200"/>
              <a:buFont typeface="Montserrat SemiBold"/>
              <a:buNone/>
              <a:defRPr sz="1200">
                <a:solidFill>
                  <a:schemeClr val="lt1"/>
                </a:solidFill>
                <a:latin typeface="Montserrat SemiBold"/>
                <a:ea typeface="Montserrat SemiBold"/>
                <a:cs typeface="Montserrat SemiBold"/>
                <a:sym typeface="Montserrat SemiBold"/>
              </a:defRPr>
            </a:lvl4pPr>
            <a:lvl5pPr lvl="4" algn="ctr" rtl="0">
              <a:lnSpc>
                <a:spcPct val="90000"/>
              </a:lnSpc>
              <a:spcBef>
                <a:spcPts val="375"/>
              </a:spcBef>
              <a:spcAft>
                <a:spcPts val="0"/>
              </a:spcAft>
              <a:buClr>
                <a:schemeClr val="lt1"/>
              </a:buClr>
              <a:buSzPts val="1200"/>
              <a:buFont typeface="Montserrat SemiBold"/>
              <a:buNone/>
              <a:defRPr sz="1200">
                <a:solidFill>
                  <a:schemeClr val="lt1"/>
                </a:solidFill>
                <a:latin typeface="Montserrat SemiBold"/>
                <a:ea typeface="Montserrat SemiBold"/>
                <a:cs typeface="Montserrat SemiBold"/>
                <a:sym typeface="Montserrat SemiBold"/>
              </a:defRPr>
            </a:lvl5pPr>
            <a:lvl6pPr lvl="5" algn="ctr" rtl="0">
              <a:lnSpc>
                <a:spcPct val="90000"/>
              </a:lnSpc>
              <a:spcBef>
                <a:spcPts val="375"/>
              </a:spcBef>
              <a:spcAft>
                <a:spcPts val="0"/>
              </a:spcAft>
              <a:buClr>
                <a:schemeClr val="lt1"/>
              </a:buClr>
              <a:buSzPts val="1200"/>
              <a:buFont typeface="Montserrat SemiBold"/>
              <a:buNone/>
              <a:defRPr sz="1200">
                <a:solidFill>
                  <a:schemeClr val="lt1"/>
                </a:solidFill>
                <a:latin typeface="Montserrat SemiBold"/>
                <a:ea typeface="Montserrat SemiBold"/>
                <a:cs typeface="Montserrat SemiBold"/>
                <a:sym typeface="Montserrat SemiBold"/>
              </a:defRPr>
            </a:lvl6pPr>
            <a:lvl7pPr lvl="6" algn="ctr" rtl="0">
              <a:lnSpc>
                <a:spcPct val="90000"/>
              </a:lnSpc>
              <a:spcBef>
                <a:spcPts val="375"/>
              </a:spcBef>
              <a:spcAft>
                <a:spcPts val="0"/>
              </a:spcAft>
              <a:buClr>
                <a:schemeClr val="lt1"/>
              </a:buClr>
              <a:buSzPts val="1200"/>
              <a:buFont typeface="Montserrat SemiBold"/>
              <a:buNone/>
              <a:defRPr sz="1200">
                <a:solidFill>
                  <a:schemeClr val="lt1"/>
                </a:solidFill>
                <a:latin typeface="Montserrat SemiBold"/>
                <a:ea typeface="Montserrat SemiBold"/>
                <a:cs typeface="Montserrat SemiBold"/>
                <a:sym typeface="Montserrat SemiBold"/>
              </a:defRPr>
            </a:lvl7pPr>
            <a:lvl8pPr lvl="7" algn="ctr" rtl="0">
              <a:lnSpc>
                <a:spcPct val="90000"/>
              </a:lnSpc>
              <a:spcBef>
                <a:spcPts val="375"/>
              </a:spcBef>
              <a:spcAft>
                <a:spcPts val="0"/>
              </a:spcAft>
              <a:buClr>
                <a:schemeClr val="lt1"/>
              </a:buClr>
              <a:buSzPts val="1200"/>
              <a:buFont typeface="Montserrat SemiBold"/>
              <a:buNone/>
              <a:defRPr sz="1200">
                <a:solidFill>
                  <a:schemeClr val="lt1"/>
                </a:solidFill>
                <a:latin typeface="Montserrat SemiBold"/>
                <a:ea typeface="Montserrat SemiBold"/>
                <a:cs typeface="Montserrat SemiBold"/>
                <a:sym typeface="Montserrat SemiBold"/>
              </a:defRPr>
            </a:lvl8pPr>
            <a:lvl9pPr lvl="8" algn="ctr" rtl="0">
              <a:lnSpc>
                <a:spcPct val="90000"/>
              </a:lnSpc>
              <a:spcBef>
                <a:spcPts val="375"/>
              </a:spcBef>
              <a:spcAft>
                <a:spcPts val="0"/>
              </a:spcAft>
              <a:buClr>
                <a:schemeClr val="lt1"/>
              </a:buClr>
              <a:buSzPts val="1200"/>
              <a:buFont typeface="Montserrat SemiBold"/>
              <a:buNone/>
              <a:defRPr sz="1200">
                <a:solidFill>
                  <a:schemeClr val="lt1"/>
                </a:solidFill>
                <a:latin typeface="Montserrat SemiBold"/>
                <a:ea typeface="Montserrat SemiBold"/>
                <a:cs typeface="Montserrat SemiBold"/>
                <a:sym typeface="Montserrat SemiBold"/>
              </a:defRPr>
            </a:lvl9pPr>
          </a:lstStyle>
          <a:p>
            <a:endParaRPr/>
          </a:p>
        </p:txBody>
      </p:sp>
      <p:grpSp>
        <p:nvGrpSpPr>
          <p:cNvPr id="14" name="Group 13">
            <a:extLst>
              <a:ext uri="{FF2B5EF4-FFF2-40B4-BE49-F238E27FC236}">
                <a16:creationId xmlns:a16="http://schemas.microsoft.com/office/drawing/2014/main" id="{B1F0C73F-F8A1-82F3-A981-E7008112A779}"/>
              </a:ext>
            </a:extLst>
          </p:cNvPr>
          <p:cNvGrpSpPr/>
          <p:nvPr userDrawn="1"/>
        </p:nvGrpSpPr>
        <p:grpSpPr>
          <a:xfrm>
            <a:off x="570500" y="334536"/>
            <a:ext cx="5252412" cy="702627"/>
            <a:chOff x="570500" y="334536"/>
            <a:chExt cx="5252412" cy="702627"/>
          </a:xfrm>
        </p:grpSpPr>
        <p:pic>
          <p:nvPicPr>
            <p:cNvPr id="15" name="Picture 14" descr="Logo&#10;&#10;Description automatically generated">
              <a:extLst>
                <a:ext uri="{FF2B5EF4-FFF2-40B4-BE49-F238E27FC236}">
                  <a16:creationId xmlns:a16="http://schemas.microsoft.com/office/drawing/2014/main" id="{73F83D4E-ADB1-B34E-F627-E628F25B5A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85384" y="488383"/>
              <a:ext cx="1437119" cy="526289"/>
            </a:xfrm>
            <a:prstGeom prst="rect">
              <a:avLst/>
            </a:prstGeom>
          </p:spPr>
        </p:pic>
        <p:pic>
          <p:nvPicPr>
            <p:cNvPr id="16" name="Picture 15">
              <a:extLst>
                <a:ext uri="{FF2B5EF4-FFF2-40B4-BE49-F238E27FC236}">
                  <a16:creationId xmlns:a16="http://schemas.microsoft.com/office/drawing/2014/main" id="{260906C1-0868-87C7-8F51-39A2D3231CA4}"/>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70500" y="436327"/>
              <a:ext cx="1572625" cy="417675"/>
            </a:xfrm>
            <a:prstGeom prst="rect">
              <a:avLst/>
            </a:prstGeom>
          </p:spPr>
        </p:pic>
        <p:cxnSp>
          <p:nvCxnSpPr>
            <p:cNvPr id="17" name="Google Shape;153;p32">
              <a:extLst>
                <a:ext uri="{FF2B5EF4-FFF2-40B4-BE49-F238E27FC236}">
                  <a16:creationId xmlns:a16="http://schemas.microsoft.com/office/drawing/2014/main" id="{78B7D19F-1BC0-158E-F2B6-75F1AE653FB0}"/>
                </a:ext>
              </a:extLst>
            </p:cNvPr>
            <p:cNvCxnSpPr>
              <a:cxnSpLocks/>
            </p:cNvCxnSpPr>
            <p:nvPr userDrawn="1"/>
          </p:nvCxnSpPr>
          <p:spPr>
            <a:xfrm>
              <a:off x="2260921" y="416315"/>
              <a:ext cx="0" cy="598357"/>
            </a:xfrm>
            <a:prstGeom prst="straightConnector1">
              <a:avLst/>
            </a:prstGeom>
            <a:noFill/>
            <a:ln w="19050" cap="rnd" cmpd="sng">
              <a:solidFill>
                <a:schemeClr val="lt1"/>
              </a:solidFill>
              <a:prstDash val="solid"/>
              <a:round/>
              <a:headEnd type="none" w="sm" len="sm"/>
              <a:tailEnd type="none" w="sm" len="sm"/>
            </a:ln>
          </p:spPr>
        </p:cxnSp>
        <p:pic>
          <p:nvPicPr>
            <p:cNvPr id="18" name="Picture 17">
              <a:extLst>
                <a:ext uri="{FF2B5EF4-FFF2-40B4-BE49-F238E27FC236}">
                  <a16:creationId xmlns:a16="http://schemas.microsoft.com/office/drawing/2014/main" id="{40E30274-F5CF-A9A8-8949-CC8784E2F049}"/>
                </a:ext>
              </a:extLst>
            </p:cNvPr>
            <p:cNvPicPr>
              <a:picLocks noChangeAspect="1"/>
            </p:cNvPicPr>
            <p:nvPr userDrawn="1"/>
          </p:nvPicPr>
          <p:blipFill>
            <a:blip r:embed="rId5"/>
            <a:stretch>
              <a:fillRect/>
            </a:stretch>
          </p:blipFill>
          <p:spPr>
            <a:xfrm>
              <a:off x="3946965" y="334536"/>
              <a:ext cx="1875947" cy="702627"/>
            </a:xfrm>
            <a:prstGeom prst="rect">
              <a:avLst/>
            </a:prstGeom>
          </p:spPr>
        </p:pic>
        <p:cxnSp>
          <p:nvCxnSpPr>
            <p:cNvPr id="19" name="Google Shape;153;p32">
              <a:extLst>
                <a:ext uri="{FF2B5EF4-FFF2-40B4-BE49-F238E27FC236}">
                  <a16:creationId xmlns:a16="http://schemas.microsoft.com/office/drawing/2014/main" id="{C40C58CC-590B-DDA2-A58F-FEDC5ADC1C4A}"/>
                </a:ext>
              </a:extLst>
            </p:cNvPr>
            <p:cNvCxnSpPr>
              <a:cxnSpLocks/>
            </p:cNvCxnSpPr>
            <p:nvPr userDrawn="1"/>
          </p:nvCxnSpPr>
          <p:spPr>
            <a:xfrm>
              <a:off x="4030087" y="415696"/>
              <a:ext cx="0" cy="59835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arge white box 1 1 1">
  <p:cSld name="1_Large white box 1 1 1">
    <p:bg>
      <p:bgPr>
        <a:solidFill>
          <a:schemeClr val="dk2"/>
        </a:solidFill>
        <a:effectLst/>
      </p:bgPr>
    </p:bg>
    <p:spTree>
      <p:nvGrpSpPr>
        <p:cNvPr id="1" name="Shape 374"/>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2B1E77FE-0BE7-5D97-8727-0F96670B7B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43501"/>
          </a:xfrm>
          <a:prstGeom prst="rect">
            <a:avLst/>
          </a:prstGeom>
        </p:spPr>
      </p:pic>
      <p:grpSp>
        <p:nvGrpSpPr>
          <p:cNvPr id="15" name="Group 14">
            <a:extLst>
              <a:ext uri="{FF2B5EF4-FFF2-40B4-BE49-F238E27FC236}">
                <a16:creationId xmlns:a16="http://schemas.microsoft.com/office/drawing/2014/main" id="{2CDB9D9E-294F-AAF0-EF81-EB212E64D0C8}"/>
              </a:ext>
            </a:extLst>
          </p:cNvPr>
          <p:cNvGrpSpPr/>
          <p:nvPr userDrawn="1"/>
        </p:nvGrpSpPr>
        <p:grpSpPr>
          <a:xfrm>
            <a:off x="336503" y="200025"/>
            <a:ext cx="3420140" cy="454505"/>
            <a:chOff x="5472513" y="200025"/>
            <a:chExt cx="3420140" cy="454505"/>
          </a:xfrm>
        </p:grpSpPr>
        <p:grpSp>
          <p:nvGrpSpPr>
            <p:cNvPr id="16" name="Group 15">
              <a:extLst>
                <a:ext uri="{FF2B5EF4-FFF2-40B4-BE49-F238E27FC236}">
                  <a16:creationId xmlns:a16="http://schemas.microsoft.com/office/drawing/2014/main" id="{50AECE20-71D0-8DEC-EEBA-1D9CE4C7BB91}"/>
                </a:ext>
              </a:extLst>
            </p:cNvPr>
            <p:cNvGrpSpPr/>
            <p:nvPr userDrawn="1"/>
          </p:nvGrpSpPr>
          <p:grpSpPr>
            <a:xfrm>
              <a:off x="5472513" y="200025"/>
              <a:ext cx="2130331" cy="437687"/>
              <a:chOff x="6698339" y="200025"/>
              <a:chExt cx="2130331" cy="437687"/>
            </a:xfrm>
          </p:grpSpPr>
          <p:cxnSp>
            <p:nvCxnSpPr>
              <p:cNvPr id="19" name="Google Shape;153;p32">
                <a:extLst>
                  <a:ext uri="{FF2B5EF4-FFF2-40B4-BE49-F238E27FC236}">
                    <a16:creationId xmlns:a16="http://schemas.microsoft.com/office/drawing/2014/main" id="{D0BD43A0-577B-4872-7334-12D2C53E858D}"/>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20" name="Google Shape;154;p32">
                <a:extLst>
                  <a:ext uri="{FF2B5EF4-FFF2-40B4-BE49-F238E27FC236}">
                    <a16:creationId xmlns:a16="http://schemas.microsoft.com/office/drawing/2014/main" id="{4A327E46-BA8D-EAC0-2ED4-7BEAC77DFA54}"/>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21" name="Picture 20">
                <a:extLst>
                  <a:ext uri="{FF2B5EF4-FFF2-40B4-BE49-F238E27FC236}">
                    <a16:creationId xmlns:a16="http://schemas.microsoft.com/office/drawing/2014/main" id="{153F945C-339C-4217-2CDB-C61C1549358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17" name="Picture 16">
              <a:extLst>
                <a:ext uri="{FF2B5EF4-FFF2-40B4-BE49-F238E27FC236}">
                  <a16:creationId xmlns:a16="http://schemas.microsoft.com/office/drawing/2014/main" id="{9F0D38FF-873F-B9A7-BA42-8BB106AE46F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18" name="Google Shape;153;p32">
              <a:extLst>
                <a:ext uri="{FF2B5EF4-FFF2-40B4-BE49-F238E27FC236}">
                  <a16:creationId xmlns:a16="http://schemas.microsoft.com/office/drawing/2014/main" id="{3BB75EA6-FE44-1B31-F8EC-88C54B64A978}"/>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
        <p:nvSpPr>
          <p:cNvPr id="378" name="Google Shape;378;p53"/>
          <p:cNvSpPr txBox="1">
            <a:spLocks noGrp="1"/>
          </p:cNvSpPr>
          <p:nvPr>
            <p:ph type="title"/>
          </p:nvPr>
        </p:nvSpPr>
        <p:spPr>
          <a:xfrm>
            <a:off x="2219325" y="1585725"/>
            <a:ext cx="4705425" cy="1752525"/>
          </a:xfrm>
          <a:prstGeom prst="rect">
            <a:avLst/>
          </a:prstGeom>
          <a:noFill/>
          <a:ln>
            <a:noFill/>
          </a:ln>
        </p:spPr>
        <p:txBody>
          <a:bodyPr spcFirstLastPara="1" wrap="square" lIns="0" tIns="60925" rIns="121900" bIns="60925" anchor="t" anchorCtr="0">
            <a:noAutofit/>
          </a:bodyPr>
          <a:lstStyle>
            <a:lvl1pPr lvl="0" algn="l">
              <a:lnSpc>
                <a:spcPct val="115000"/>
              </a:lnSpc>
              <a:spcBef>
                <a:spcPts val="375"/>
              </a:spcBef>
              <a:spcAft>
                <a:spcPts val="0"/>
              </a:spcAft>
              <a:buClr>
                <a:schemeClr val="lt1"/>
              </a:buClr>
              <a:buSzPts val="1600"/>
              <a:buNone/>
              <a:defRPr sz="1200" b="0">
                <a:solidFill>
                  <a:schemeClr val="lt1"/>
                </a:solidFill>
              </a:defRPr>
            </a:lvl1pPr>
            <a:lvl2pPr lvl="1" algn="l">
              <a:lnSpc>
                <a:spcPct val="115000"/>
              </a:lnSpc>
              <a:spcBef>
                <a:spcPts val="0"/>
              </a:spcBef>
              <a:spcAft>
                <a:spcPts val="0"/>
              </a:spcAft>
              <a:buClr>
                <a:schemeClr val="lt1"/>
              </a:buClr>
              <a:buSzPts val="3200"/>
              <a:buNone/>
              <a:defRPr>
                <a:solidFill>
                  <a:schemeClr val="lt1"/>
                </a:solidFill>
              </a:defRPr>
            </a:lvl2pPr>
            <a:lvl3pPr lvl="2" algn="l">
              <a:lnSpc>
                <a:spcPct val="115000"/>
              </a:lnSpc>
              <a:spcBef>
                <a:spcPts val="0"/>
              </a:spcBef>
              <a:spcAft>
                <a:spcPts val="0"/>
              </a:spcAft>
              <a:buClr>
                <a:schemeClr val="lt1"/>
              </a:buClr>
              <a:buSzPts val="3200"/>
              <a:buNone/>
              <a:defRPr>
                <a:solidFill>
                  <a:schemeClr val="lt1"/>
                </a:solidFill>
              </a:defRPr>
            </a:lvl3pPr>
            <a:lvl4pPr lvl="3" algn="l">
              <a:lnSpc>
                <a:spcPct val="115000"/>
              </a:lnSpc>
              <a:spcBef>
                <a:spcPts val="0"/>
              </a:spcBef>
              <a:spcAft>
                <a:spcPts val="0"/>
              </a:spcAft>
              <a:buClr>
                <a:schemeClr val="lt1"/>
              </a:buClr>
              <a:buSzPts val="3200"/>
              <a:buNone/>
              <a:defRPr>
                <a:solidFill>
                  <a:schemeClr val="lt1"/>
                </a:solidFill>
              </a:defRPr>
            </a:lvl4pPr>
            <a:lvl5pPr lvl="4" algn="l">
              <a:lnSpc>
                <a:spcPct val="115000"/>
              </a:lnSpc>
              <a:spcBef>
                <a:spcPts val="0"/>
              </a:spcBef>
              <a:spcAft>
                <a:spcPts val="0"/>
              </a:spcAft>
              <a:buClr>
                <a:schemeClr val="lt1"/>
              </a:buClr>
              <a:buSzPts val="3200"/>
              <a:buNone/>
              <a:defRPr>
                <a:solidFill>
                  <a:schemeClr val="lt1"/>
                </a:solidFill>
              </a:defRPr>
            </a:lvl5pPr>
            <a:lvl6pPr lvl="5" algn="l">
              <a:lnSpc>
                <a:spcPct val="115000"/>
              </a:lnSpc>
              <a:spcBef>
                <a:spcPts val="0"/>
              </a:spcBef>
              <a:spcAft>
                <a:spcPts val="0"/>
              </a:spcAft>
              <a:buClr>
                <a:schemeClr val="lt1"/>
              </a:buClr>
              <a:buSzPts val="3200"/>
              <a:buNone/>
              <a:defRPr>
                <a:solidFill>
                  <a:schemeClr val="lt1"/>
                </a:solidFill>
              </a:defRPr>
            </a:lvl6pPr>
            <a:lvl7pPr lvl="6" algn="l">
              <a:lnSpc>
                <a:spcPct val="115000"/>
              </a:lnSpc>
              <a:spcBef>
                <a:spcPts val="0"/>
              </a:spcBef>
              <a:spcAft>
                <a:spcPts val="0"/>
              </a:spcAft>
              <a:buClr>
                <a:schemeClr val="lt1"/>
              </a:buClr>
              <a:buSzPts val="3200"/>
              <a:buNone/>
              <a:defRPr>
                <a:solidFill>
                  <a:schemeClr val="lt1"/>
                </a:solidFill>
              </a:defRPr>
            </a:lvl7pPr>
            <a:lvl8pPr lvl="7" algn="l">
              <a:lnSpc>
                <a:spcPct val="115000"/>
              </a:lnSpc>
              <a:spcBef>
                <a:spcPts val="0"/>
              </a:spcBef>
              <a:spcAft>
                <a:spcPts val="0"/>
              </a:spcAft>
              <a:buClr>
                <a:schemeClr val="lt1"/>
              </a:buClr>
              <a:buSzPts val="3200"/>
              <a:buNone/>
              <a:defRPr>
                <a:solidFill>
                  <a:schemeClr val="lt1"/>
                </a:solidFill>
              </a:defRPr>
            </a:lvl8pPr>
            <a:lvl9pPr lvl="8" algn="l">
              <a:lnSpc>
                <a:spcPct val="115000"/>
              </a:lnSpc>
              <a:spcBef>
                <a:spcPts val="0"/>
              </a:spcBef>
              <a:spcAft>
                <a:spcPts val="0"/>
              </a:spcAft>
              <a:buClr>
                <a:schemeClr val="lt1"/>
              </a:buClr>
              <a:buSzPts val="3200"/>
              <a:buNone/>
              <a:defRPr>
                <a:solidFill>
                  <a:schemeClr val="lt1"/>
                </a:solidFill>
              </a:defRPr>
            </a:lvl9pPr>
          </a:lstStyle>
          <a:p>
            <a:endParaRPr/>
          </a:p>
        </p:txBody>
      </p:sp>
      <p:sp>
        <p:nvSpPr>
          <p:cNvPr id="379" name="Google Shape;379;p53"/>
          <p:cNvSpPr txBox="1">
            <a:spLocks noGrp="1"/>
          </p:cNvSpPr>
          <p:nvPr>
            <p:ph type="subTitle" idx="1"/>
          </p:nvPr>
        </p:nvSpPr>
        <p:spPr>
          <a:xfrm>
            <a:off x="2219325" y="3585975"/>
            <a:ext cx="4705425" cy="371700"/>
          </a:xfrm>
          <a:prstGeom prst="rect">
            <a:avLst/>
          </a:prstGeom>
          <a:noFill/>
          <a:ln>
            <a:noFill/>
          </a:ln>
        </p:spPr>
        <p:txBody>
          <a:bodyPr spcFirstLastPara="1" wrap="square" lIns="0" tIns="0" rIns="60975" bIns="60925" anchor="t" anchorCtr="0">
            <a:noAutofit/>
          </a:bodyPr>
          <a:lstStyle>
            <a:lvl1pPr lvl="0" algn="l">
              <a:lnSpc>
                <a:spcPct val="100000"/>
              </a:lnSpc>
              <a:spcBef>
                <a:spcPts val="0"/>
              </a:spcBef>
              <a:spcAft>
                <a:spcPts val="0"/>
              </a:spcAft>
              <a:buClr>
                <a:schemeClr val="lt1"/>
              </a:buClr>
              <a:buSzPts val="1200"/>
              <a:buNone/>
              <a:defRPr sz="900" b="1">
                <a:solidFill>
                  <a:schemeClr val="lt1"/>
                </a:solidFill>
              </a:defRPr>
            </a:lvl1pPr>
            <a:lvl2pPr lvl="1" algn="l">
              <a:lnSpc>
                <a:spcPct val="100000"/>
              </a:lnSpc>
              <a:spcBef>
                <a:spcPts val="375"/>
              </a:spcBef>
              <a:spcAft>
                <a:spcPts val="0"/>
              </a:spcAft>
              <a:buClr>
                <a:schemeClr val="lt1"/>
              </a:buClr>
              <a:buSzPts val="1200"/>
              <a:buNone/>
              <a:defRPr sz="900" b="1">
                <a:solidFill>
                  <a:schemeClr val="lt1"/>
                </a:solidFill>
              </a:defRPr>
            </a:lvl2pPr>
            <a:lvl3pPr lvl="2" algn="l">
              <a:lnSpc>
                <a:spcPct val="100000"/>
              </a:lnSpc>
              <a:spcBef>
                <a:spcPts val="375"/>
              </a:spcBef>
              <a:spcAft>
                <a:spcPts val="0"/>
              </a:spcAft>
              <a:buClr>
                <a:schemeClr val="lt1"/>
              </a:buClr>
              <a:buSzPts val="1200"/>
              <a:buNone/>
              <a:defRPr sz="900" b="1">
                <a:solidFill>
                  <a:schemeClr val="lt1"/>
                </a:solidFill>
              </a:defRPr>
            </a:lvl3pPr>
            <a:lvl4pPr lvl="3" algn="l">
              <a:lnSpc>
                <a:spcPct val="100000"/>
              </a:lnSpc>
              <a:spcBef>
                <a:spcPts val="375"/>
              </a:spcBef>
              <a:spcAft>
                <a:spcPts val="0"/>
              </a:spcAft>
              <a:buClr>
                <a:schemeClr val="lt1"/>
              </a:buClr>
              <a:buSzPts val="1200"/>
              <a:buNone/>
              <a:defRPr sz="900" b="1">
                <a:solidFill>
                  <a:schemeClr val="lt1"/>
                </a:solidFill>
              </a:defRPr>
            </a:lvl4pPr>
            <a:lvl5pPr lvl="4" algn="l">
              <a:lnSpc>
                <a:spcPct val="100000"/>
              </a:lnSpc>
              <a:spcBef>
                <a:spcPts val="375"/>
              </a:spcBef>
              <a:spcAft>
                <a:spcPts val="0"/>
              </a:spcAft>
              <a:buClr>
                <a:schemeClr val="lt1"/>
              </a:buClr>
              <a:buSzPts val="1200"/>
              <a:buNone/>
              <a:defRPr sz="900" b="1">
                <a:solidFill>
                  <a:schemeClr val="lt1"/>
                </a:solidFill>
              </a:defRPr>
            </a:lvl5pPr>
            <a:lvl6pPr lvl="5" algn="l">
              <a:lnSpc>
                <a:spcPct val="100000"/>
              </a:lnSpc>
              <a:spcBef>
                <a:spcPts val="375"/>
              </a:spcBef>
              <a:spcAft>
                <a:spcPts val="0"/>
              </a:spcAft>
              <a:buClr>
                <a:schemeClr val="lt1"/>
              </a:buClr>
              <a:buSzPts val="1200"/>
              <a:buNone/>
              <a:defRPr sz="900" b="1">
                <a:solidFill>
                  <a:schemeClr val="lt1"/>
                </a:solidFill>
              </a:defRPr>
            </a:lvl6pPr>
            <a:lvl7pPr lvl="6" algn="l">
              <a:lnSpc>
                <a:spcPct val="100000"/>
              </a:lnSpc>
              <a:spcBef>
                <a:spcPts val="375"/>
              </a:spcBef>
              <a:spcAft>
                <a:spcPts val="0"/>
              </a:spcAft>
              <a:buClr>
                <a:schemeClr val="lt1"/>
              </a:buClr>
              <a:buSzPts val="1200"/>
              <a:buNone/>
              <a:defRPr sz="900" b="1">
                <a:solidFill>
                  <a:schemeClr val="lt1"/>
                </a:solidFill>
              </a:defRPr>
            </a:lvl7pPr>
            <a:lvl8pPr lvl="7" algn="l">
              <a:lnSpc>
                <a:spcPct val="100000"/>
              </a:lnSpc>
              <a:spcBef>
                <a:spcPts val="375"/>
              </a:spcBef>
              <a:spcAft>
                <a:spcPts val="0"/>
              </a:spcAft>
              <a:buClr>
                <a:schemeClr val="lt1"/>
              </a:buClr>
              <a:buSzPts val="1200"/>
              <a:buNone/>
              <a:defRPr sz="900" b="1">
                <a:solidFill>
                  <a:schemeClr val="lt1"/>
                </a:solidFill>
              </a:defRPr>
            </a:lvl8pPr>
            <a:lvl9pPr lvl="8" algn="l">
              <a:lnSpc>
                <a:spcPct val="100000"/>
              </a:lnSpc>
              <a:spcBef>
                <a:spcPts val="375"/>
              </a:spcBef>
              <a:spcAft>
                <a:spcPts val="0"/>
              </a:spcAft>
              <a:buClr>
                <a:schemeClr val="lt1"/>
              </a:buClr>
              <a:buSzPts val="1200"/>
              <a:buNone/>
              <a:defRPr sz="900" b="1">
                <a:solidFill>
                  <a:schemeClr val="lt1"/>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Dark)">
  <p:cSld name="Blank (Dark)">
    <p:bg>
      <p:bgPr>
        <a:solidFill>
          <a:schemeClr val="dk2"/>
        </a:solidFill>
        <a:effectLst/>
      </p:bgPr>
    </p:bg>
    <p:spTree>
      <p:nvGrpSpPr>
        <p:cNvPr id="1" name="Shape 175"/>
        <p:cNvGrpSpPr/>
        <p:nvPr/>
      </p:nvGrpSpPr>
      <p:grpSpPr>
        <a:xfrm>
          <a:off x="0" y="0"/>
          <a:ext cx="0" cy="0"/>
          <a:chOff x="0" y="0"/>
          <a:chExt cx="0" cy="0"/>
        </a:xfrm>
      </p:grpSpPr>
      <p:sp>
        <p:nvSpPr>
          <p:cNvPr id="176" name="Google Shape;176;p55"/>
          <p:cNvSpPr txBox="1">
            <a:spLocks noGrp="1"/>
          </p:cNvSpPr>
          <p:nvPr>
            <p:ph type="sldNum" idx="12"/>
          </p:nvPr>
        </p:nvSpPr>
        <p:spPr>
          <a:xfrm>
            <a:off x="8772525" y="4835128"/>
            <a:ext cx="371475" cy="273825"/>
          </a:xfrm>
          <a:prstGeom prst="rect">
            <a:avLst/>
          </a:prstGeom>
          <a:noFill/>
          <a:ln>
            <a:noFill/>
          </a:ln>
        </p:spPr>
        <p:txBody>
          <a:bodyPr spcFirstLastPara="1" wrap="square" lIns="0" tIns="45700" rIns="0" bIns="45700" anchor="ctr" anchorCtr="0">
            <a:noAutofit/>
          </a:bodyPr>
          <a:lstStyle>
            <a:lvl1pPr marL="0" lvl="0"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1pPr>
            <a:lvl2pPr marL="0" lvl="1"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2pPr>
            <a:lvl3pPr marL="0" lvl="2"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3pPr>
            <a:lvl4pPr marL="0" lvl="3"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4pPr>
            <a:lvl5pPr marL="0" lvl="4"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5pPr>
            <a:lvl6pPr marL="0" lvl="5"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6pPr>
            <a:lvl7pPr marL="0" lvl="6"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7pPr>
            <a:lvl8pPr marL="0" lvl="7"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8pPr>
            <a:lvl9pPr marL="0" lvl="8" indent="0" algn="ctr">
              <a:lnSpc>
                <a:spcPct val="100000"/>
              </a:lnSpc>
              <a:spcBef>
                <a:spcPts val="0"/>
              </a:spcBef>
              <a:spcAft>
                <a:spcPts val="0"/>
              </a:spcAft>
              <a:buSzPts val="800"/>
              <a:buNone/>
              <a:defRPr sz="600" b="1"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pic>
        <p:nvPicPr>
          <p:cNvPr id="177" name="Google Shape;177;p5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842491" y="76631"/>
            <a:ext cx="219941" cy="219941"/>
          </a:xfrm>
          <a:prstGeom prst="rect">
            <a:avLst/>
          </a:prstGeom>
          <a:noFill/>
          <a:ln>
            <a:noFill/>
          </a:ln>
        </p:spPr>
      </p:pic>
    </p:spTree>
    <p:extLst>
      <p:ext uri="{BB962C8B-B14F-4D97-AF65-F5344CB8AC3E}">
        <p14:creationId xmlns:p14="http://schemas.microsoft.com/office/powerpoint/2010/main" val="258600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_white" type="titleOnly">
  <p:cSld name="TITLE_ONLY">
    <p:spTree>
      <p:nvGrpSpPr>
        <p:cNvPr id="1" name="Shape 14"/>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0C0A514E-E82D-13F7-0C93-94E2940758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15" name="Google Shape;15;p2"/>
          <p:cNvSpPr txBox="1">
            <a:spLocks noGrp="1"/>
          </p:cNvSpPr>
          <p:nvPr>
            <p:ph type="title"/>
          </p:nvPr>
        </p:nvSpPr>
        <p:spPr>
          <a:xfrm>
            <a:off x="342902" y="325538"/>
            <a:ext cx="4679672" cy="4248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grpSp>
        <p:nvGrpSpPr>
          <p:cNvPr id="11" name="Group 10">
            <a:extLst>
              <a:ext uri="{FF2B5EF4-FFF2-40B4-BE49-F238E27FC236}">
                <a16:creationId xmlns:a16="http://schemas.microsoft.com/office/drawing/2014/main" id="{E643754F-3C2E-2E80-4ADF-9623935CE55F}"/>
              </a:ext>
            </a:extLst>
          </p:cNvPr>
          <p:cNvGrpSpPr/>
          <p:nvPr userDrawn="1"/>
        </p:nvGrpSpPr>
        <p:grpSpPr>
          <a:xfrm>
            <a:off x="5476824" y="200025"/>
            <a:ext cx="3324274" cy="438547"/>
            <a:chOff x="5677921" y="200025"/>
            <a:chExt cx="3324274" cy="438547"/>
          </a:xfrm>
        </p:grpSpPr>
        <p:grpSp>
          <p:nvGrpSpPr>
            <p:cNvPr id="2" name="Group 1">
              <a:extLst>
                <a:ext uri="{FF2B5EF4-FFF2-40B4-BE49-F238E27FC236}">
                  <a16:creationId xmlns:a16="http://schemas.microsoft.com/office/drawing/2014/main" id="{7C077745-3355-D92D-310E-0B86F4063475}"/>
                </a:ext>
              </a:extLst>
            </p:cNvPr>
            <p:cNvGrpSpPr/>
            <p:nvPr userDrawn="1"/>
          </p:nvGrpSpPr>
          <p:grpSpPr>
            <a:xfrm>
              <a:off x="5677921" y="200025"/>
              <a:ext cx="2130331" cy="437687"/>
              <a:chOff x="6698339" y="200025"/>
              <a:chExt cx="2130331" cy="437687"/>
            </a:xfrm>
          </p:grpSpPr>
          <p:cxnSp>
            <p:nvCxnSpPr>
              <p:cNvPr id="3" name="Google Shape;153;p32">
                <a:extLst>
                  <a:ext uri="{FF2B5EF4-FFF2-40B4-BE49-F238E27FC236}">
                    <a16:creationId xmlns:a16="http://schemas.microsoft.com/office/drawing/2014/main" id="{93858EDD-0A78-0D5F-3522-29A900A009E3}"/>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4" name="Google Shape;154;p32">
                <a:extLst>
                  <a:ext uri="{FF2B5EF4-FFF2-40B4-BE49-F238E27FC236}">
                    <a16:creationId xmlns:a16="http://schemas.microsoft.com/office/drawing/2014/main" id="{D2BF4014-EC63-B59B-EB7A-160F070EE9E4}"/>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5" name="Picture 4">
                <a:extLst>
                  <a:ext uri="{FF2B5EF4-FFF2-40B4-BE49-F238E27FC236}">
                    <a16:creationId xmlns:a16="http://schemas.microsoft.com/office/drawing/2014/main" id="{92CBFBAC-8D2D-8CAF-39B0-3F1C955AC0D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8" name="Google Shape;153;p32">
              <a:extLst>
                <a:ext uri="{FF2B5EF4-FFF2-40B4-BE49-F238E27FC236}">
                  <a16:creationId xmlns:a16="http://schemas.microsoft.com/office/drawing/2014/main" id="{F0498396-6F67-DC2F-E9A2-CC7A5BE99EB0}"/>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0" name="Picture 9" descr="Logo&#10;&#10;Description automatically generated">
              <a:extLst>
                <a:ext uri="{FF2B5EF4-FFF2-40B4-BE49-F238E27FC236}">
                  <a16:creationId xmlns:a16="http://schemas.microsoft.com/office/drawing/2014/main" id="{730FE46A-2245-E3FB-AAF1-DFD9EF56FD0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_3_column">
  <p:cSld name="Title and Content_3_column">
    <p:spTree>
      <p:nvGrpSpPr>
        <p:cNvPr id="1" name="Shape 17"/>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2AEFFAB5-74CD-E3BD-0E75-09E0EF734E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18" name="Google Shape;18;p3"/>
          <p:cNvSpPr txBox="1">
            <a:spLocks noGrp="1"/>
          </p:cNvSpPr>
          <p:nvPr>
            <p:ph type="title"/>
          </p:nvPr>
        </p:nvSpPr>
        <p:spPr>
          <a:xfrm>
            <a:off x="342903" y="325538"/>
            <a:ext cx="4865202" cy="4248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dk2"/>
              </a:buClr>
              <a:buSzPts val="2400"/>
              <a:buFont typeface="Arial"/>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dirty="0"/>
          </a:p>
        </p:txBody>
      </p:sp>
      <p:sp>
        <p:nvSpPr>
          <p:cNvPr id="20" name="Google Shape;20;p3"/>
          <p:cNvSpPr txBox="1">
            <a:spLocks noGrp="1"/>
          </p:cNvSpPr>
          <p:nvPr>
            <p:ph type="body" idx="1"/>
          </p:nvPr>
        </p:nvSpPr>
        <p:spPr>
          <a:xfrm>
            <a:off x="342902" y="988540"/>
            <a:ext cx="2529600" cy="34965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317500" algn="l" rtl="0">
              <a:lnSpc>
                <a:spcPct val="100000"/>
              </a:lnSpc>
              <a:spcBef>
                <a:spcPts val="375"/>
              </a:spcBef>
              <a:spcAft>
                <a:spcPts val="0"/>
              </a:spcAft>
              <a:buClr>
                <a:schemeClr val="dk1"/>
              </a:buClr>
              <a:buSzPts val="1400"/>
              <a:buChar char="•"/>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sp>
        <p:nvSpPr>
          <p:cNvPr id="21" name="Google Shape;21;p3"/>
          <p:cNvSpPr txBox="1">
            <a:spLocks noGrp="1"/>
          </p:cNvSpPr>
          <p:nvPr>
            <p:ph type="body" idx="2"/>
          </p:nvPr>
        </p:nvSpPr>
        <p:spPr>
          <a:xfrm>
            <a:off x="3307261" y="988540"/>
            <a:ext cx="2529600" cy="34965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317500" algn="l" rtl="0">
              <a:lnSpc>
                <a:spcPct val="100000"/>
              </a:lnSpc>
              <a:spcBef>
                <a:spcPts val="375"/>
              </a:spcBef>
              <a:spcAft>
                <a:spcPts val="0"/>
              </a:spcAft>
              <a:buClr>
                <a:schemeClr val="dk1"/>
              </a:buClr>
              <a:buSzPts val="1400"/>
              <a:buChar char="•"/>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sp>
        <p:nvSpPr>
          <p:cNvPr id="22" name="Google Shape;22;p3"/>
          <p:cNvSpPr txBox="1">
            <a:spLocks noGrp="1"/>
          </p:cNvSpPr>
          <p:nvPr>
            <p:ph type="body" idx="3"/>
          </p:nvPr>
        </p:nvSpPr>
        <p:spPr>
          <a:xfrm>
            <a:off x="6269141" y="988540"/>
            <a:ext cx="2529600" cy="34965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317500" algn="l" rtl="0">
              <a:lnSpc>
                <a:spcPct val="100000"/>
              </a:lnSpc>
              <a:spcBef>
                <a:spcPts val="375"/>
              </a:spcBef>
              <a:spcAft>
                <a:spcPts val="0"/>
              </a:spcAft>
              <a:buClr>
                <a:schemeClr val="dk1"/>
              </a:buClr>
              <a:buSzPts val="1400"/>
              <a:buChar char="•"/>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grpSp>
        <p:nvGrpSpPr>
          <p:cNvPr id="8" name="Group 7">
            <a:extLst>
              <a:ext uri="{FF2B5EF4-FFF2-40B4-BE49-F238E27FC236}">
                <a16:creationId xmlns:a16="http://schemas.microsoft.com/office/drawing/2014/main" id="{42675532-3CA9-E2EC-7BBE-09DD572A4E80}"/>
              </a:ext>
            </a:extLst>
          </p:cNvPr>
          <p:cNvGrpSpPr/>
          <p:nvPr userDrawn="1"/>
        </p:nvGrpSpPr>
        <p:grpSpPr>
          <a:xfrm>
            <a:off x="5476824" y="200025"/>
            <a:ext cx="3324274" cy="438547"/>
            <a:chOff x="5677921" y="200025"/>
            <a:chExt cx="3324274" cy="438547"/>
          </a:xfrm>
        </p:grpSpPr>
        <p:grpSp>
          <p:nvGrpSpPr>
            <p:cNvPr id="9" name="Group 8">
              <a:extLst>
                <a:ext uri="{FF2B5EF4-FFF2-40B4-BE49-F238E27FC236}">
                  <a16:creationId xmlns:a16="http://schemas.microsoft.com/office/drawing/2014/main" id="{89EEE659-E383-B8D0-033E-D541F226B354}"/>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8C243FF6-69C9-2356-7D51-E5C1E3768BF2}"/>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07167275-5CF4-AD87-F8A4-0D46523C7F71}"/>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443FB930-1BCE-F682-D690-5EBFEFE9B1A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0" name="Google Shape;153;p32">
              <a:extLst>
                <a:ext uri="{FF2B5EF4-FFF2-40B4-BE49-F238E27FC236}">
                  <a16:creationId xmlns:a16="http://schemas.microsoft.com/office/drawing/2014/main" id="{FCC14F2D-6B3C-4924-2568-159FCB5DFF89}"/>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A7D26807-499D-DA16-0185-74EAC2775CA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_Denim">
  <p:cSld name="Title and Content_Denim">
    <p:bg>
      <p:bgPr>
        <a:solidFill>
          <a:schemeClr val="dk2"/>
        </a:solidFill>
        <a:effectLst/>
      </p:bgPr>
    </p:bg>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342902" y="325538"/>
            <a:ext cx="4732681" cy="4248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accent3"/>
              </a:buClr>
              <a:buSzPts val="2400"/>
              <a:buFont typeface="Arial"/>
              <a:buNone/>
              <a:defRPr>
                <a:solidFill>
                  <a:schemeClr val="accent3"/>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0" name="Google Shape;30;p5"/>
          <p:cNvSpPr txBox="1">
            <a:spLocks noGrp="1"/>
          </p:cNvSpPr>
          <p:nvPr>
            <p:ph type="body" idx="1"/>
          </p:nvPr>
        </p:nvSpPr>
        <p:spPr>
          <a:xfrm>
            <a:off x="342900" y="987670"/>
            <a:ext cx="8455800" cy="34974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lt1"/>
              </a:buClr>
              <a:buSzPts val="1400"/>
              <a:buChar char="•"/>
              <a:defRPr>
                <a:solidFill>
                  <a:schemeClr val="lt1"/>
                </a:solidFill>
              </a:defRPr>
            </a:lvl1pPr>
            <a:lvl2pPr marL="914400" lvl="1" indent="-317500" algn="l" rtl="0">
              <a:lnSpc>
                <a:spcPct val="100000"/>
              </a:lnSpc>
              <a:spcBef>
                <a:spcPts val="375"/>
              </a:spcBef>
              <a:spcAft>
                <a:spcPts val="0"/>
              </a:spcAft>
              <a:buClr>
                <a:schemeClr val="lt1"/>
              </a:buClr>
              <a:buSzPts val="1400"/>
              <a:buChar char="•"/>
              <a:defRPr>
                <a:solidFill>
                  <a:schemeClr val="lt1"/>
                </a:solidFill>
              </a:defRPr>
            </a:lvl2pPr>
            <a:lvl3pPr marL="1371600" lvl="2" indent="-317500" algn="l" rtl="0">
              <a:lnSpc>
                <a:spcPct val="100000"/>
              </a:lnSpc>
              <a:spcBef>
                <a:spcPts val="375"/>
              </a:spcBef>
              <a:spcAft>
                <a:spcPts val="0"/>
              </a:spcAft>
              <a:buClr>
                <a:schemeClr val="lt1"/>
              </a:buClr>
              <a:buSzPts val="1400"/>
              <a:buChar char="•"/>
              <a:defRPr>
                <a:solidFill>
                  <a:schemeClr val="lt1"/>
                </a:solidFill>
              </a:defRPr>
            </a:lvl3pPr>
            <a:lvl4pPr marL="1828800" lvl="3" indent="-317500" algn="l" rtl="0">
              <a:lnSpc>
                <a:spcPct val="100000"/>
              </a:lnSpc>
              <a:spcBef>
                <a:spcPts val="375"/>
              </a:spcBef>
              <a:spcAft>
                <a:spcPts val="0"/>
              </a:spcAft>
              <a:buClr>
                <a:schemeClr val="lt1"/>
              </a:buClr>
              <a:buSzPts val="1400"/>
              <a:buChar char="•"/>
              <a:defRPr>
                <a:solidFill>
                  <a:schemeClr val="lt1"/>
                </a:solidFill>
              </a:defRPr>
            </a:lvl4pPr>
            <a:lvl5pPr marL="2286000" lvl="4" indent="-317500" algn="l" rtl="0">
              <a:lnSpc>
                <a:spcPct val="100000"/>
              </a:lnSpc>
              <a:spcBef>
                <a:spcPts val="375"/>
              </a:spcBef>
              <a:spcAft>
                <a:spcPts val="0"/>
              </a:spcAft>
              <a:buClr>
                <a:schemeClr val="lt1"/>
              </a:buClr>
              <a:buSzPts val="1400"/>
              <a:buChar char="•"/>
              <a:defRPr>
                <a:solidFill>
                  <a:schemeClr val="lt1"/>
                </a:solidFill>
              </a:defRPr>
            </a:lvl5pPr>
            <a:lvl6pPr marL="2743200" lvl="5" indent="-317500" algn="l" rtl="0">
              <a:lnSpc>
                <a:spcPct val="100000"/>
              </a:lnSpc>
              <a:spcBef>
                <a:spcPts val="375"/>
              </a:spcBef>
              <a:spcAft>
                <a:spcPts val="0"/>
              </a:spcAft>
              <a:buClr>
                <a:schemeClr val="lt1"/>
              </a:buClr>
              <a:buSzPts val="1400"/>
              <a:buChar char="•"/>
              <a:defRPr>
                <a:solidFill>
                  <a:schemeClr val="lt1"/>
                </a:solidFill>
              </a:defRPr>
            </a:lvl6pPr>
            <a:lvl7pPr marL="3200400" lvl="6" indent="-317500" algn="l" rtl="0">
              <a:lnSpc>
                <a:spcPct val="100000"/>
              </a:lnSpc>
              <a:spcBef>
                <a:spcPts val="375"/>
              </a:spcBef>
              <a:spcAft>
                <a:spcPts val="0"/>
              </a:spcAft>
              <a:buClr>
                <a:schemeClr val="lt1"/>
              </a:buClr>
              <a:buSzPts val="1400"/>
              <a:buChar char="•"/>
              <a:defRPr>
                <a:solidFill>
                  <a:schemeClr val="lt1"/>
                </a:solidFill>
              </a:defRPr>
            </a:lvl7pPr>
            <a:lvl8pPr marL="3657600" lvl="7" indent="-317500" algn="l" rtl="0">
              <a:lnSpc>
                <a:spcPct val="100000"/>
              </a:lnSpc>
              <a:spcBef>
                <a:spcPts val="375"/>
              </a:spcBef>
              <a:spcAft>
                <a:spcPts val="0"/>
              </a:spcAft>
              <a:buClr>
                <a:schemeClr val="lt1"/>
              </a:buClr>
              <a:buSzPts val="1400"/>
              <a:buChar char="•"/>
              <a:defRPr>
                <a:solidFill>
                  <a:schemeClr val="lt1"/>
                </a:solidFill>
              </a:defRPr>
            </a:lvl8pPr>
            <a:lvl9pPr marL="4114800" lvl="8" indent="-317500" algn="l" rtl="0">
              <a:lnSpc>
                <a:spcPct val="100000"/>
              </a:lnSpc>
              <a:spcBef>
                <a:spcPts val="375"/>
              </a:spcBef>
              <a:spcAft>
                <a:spcPts val="0"/>
              </a:spcAft>
              <a:buClr>
                <a:schemeClr val="lt1"/>
              </a:buClr>
              <a:buSzPts val="1400"/>
              <a:buChar char="•"/>
              <a:defRPr>
                <a:solidFill>
                  <a:schemeClr val="lt1"/>
                </a:solidFill>
              </a:defRPr>
            </a:lvl9pPr>
          </a:lstStyle>
          <a:p>
            <a:endParaRPr/>
          </a:p>
        </p:txBody>
      </p:sp>
      <p:grpSp>
        <p:nvGrpSpPr>
          <p:cNvPr id="13" name="Group 12">
            <a:extLst>
              <a:ext uri="{FF2B5EF4-FFF2-40B4-BE49-F238E27FC236}">
                <a16:creationId xmlns:a16="http://schemas.microsoft.com/office/drawing/2014/main" id="{B63AFCED-CB8B-EFE8-19FD-B184059CC5A6}"/>
              </a:ext>
            </a:extLst>
          </p:cNvPr>
          <p:cNvGrpSpPr/>
          <p:nvPr userDrawn="1"/>
        </p:nvGrpSpPr>
        <p:grpSpPr>
          <a:xfrm>
            <a:off x="5472513" y="200025"/>
            <a:ext cx="3420140" cy="454505"/>
            <a:chOff x="5472513" y="200025"/>
            <a:chExt cx="3420140" cy="454505"/>
          </a:xfrm>
        </p:grpSpPr>
        <p:grpSp>
          <p:nvGrpSpPr>
            <p:cNvPr id="14" name="Group 13">
              <a:extLst>
                <a:ext uri="{FF2B5EF4-FFF2-40B4-BE49-F238E27FC236}">
                  <a16:creationId xmlns:a16="http://schemas.microsoft.com/office/drawing/2014/main" id="{C75FCFD9-1147-3111-6D71-B50D1683C7A3}"/>
                </a:ext>
              </a:extLst>
            </p:cNvPr>
            <p:cNvGrpSpPr/>
            <p:nvPr userDrawn="1"/>
          </p:nvGrpSpPr>
          <p:grpSpPr>
            <a:xfrm>
              <a:off x="5472513" y="200025"/>
              <a:ext cx="2130331" cy="437687"/>
              <a:chOff x="6698339" y="200025"/>
              <a:chExt cx="2130331" cy="437687"/>
            </a:xfrm>
          </p:grpSpPr>
          <p:cxnSp>
            <p:nvCxnSpPr>
              <p:cNvPr id="17" name="Google Shape;153;p32">
                <a:extLst>
                  <a:ext uri="{FF2B5EF4-FFF2-40B4-BE49-F238E27FC236}">
                    <a16:creationId xmlns:a16="http://schemas.microsoft.com/office/drawing/2014/main" id="{C47455BC-676F-5FCE-C9F9-838D8789008B}"/>
                  </a:ext>
                </a:extLst>
              </p:cNvPr>
              <p:cNvCxnSpPr>
                <a:cxnSpLocks/>
              </p:cNvCxnSpPr>
              <p:nvPr/>
            </p:nvCxnSpPr>
            <p:spPr>
              <a:xfrm>
                <a:off x="7845792" y="200025"/>
                <a:ext cx="0" cy="437687"/>
              </a:xfrm>
              <a:prstGeom prst="straightConnector1">
                <a:avLst/>
              </a:prstGeom>
              <a:noFill/>
              <a:ln w="19050" cap="rnd" cmpd="sng">
                <a:solidFill>
                  <a:schemeClr val="lt1"/>
                </a:solidFill>
                <a:prstDash val="solid"/>
                <a:round/>
                <a:headEnd type="none" w="sm" len="sm"/>
                <a:tailEnd type="none" w="sm" len="sm"/>
              </a:ln>
            </p:spPr>
          </p:cxnSp>
          <p:pic>
            <p:nvPicPr>
              <p:cNvPr id="18" name="Google Shape;154;p32">
                <a:extLst>
                  <a:ext uri="{FF2B5EF4-FFF2-40B4-BE49-F238E27FC236}">
                    <a16:creationId xmlns:a16="http://schemas.microsoft.com/office/drawing/2014/main" id="{ED654271-5D76-57CD-DC4A-278D98DDA38B}"/>
                  </a:ext>
                </a:extLst>
              </p:cNvPr>
              <p:cNvPicPr preferRelativeResize="0"/>
              <p:nvPr/>
            </p:nvPicPr>
            <p:blipFill>
              <a:blip r:embed="rId2" cstate="screen">
                <a:extLst>
                  <a:ext uri="{28A0092B-C50C-407E-A947-70E740481C1C}">
                    <a14:useLocalDpi xmlns:a14="http://schemas.microsoft.com/office/drawing/2010/main"/>
                  </a:ext>
                </a:extLst>
              </a:blip>
              <a:srcRect/>
              <a:stretch/>
            </p:blipFill>
            <p:spPr>
              <a:xfrm>
                <a:off x="7948850" y="301740"/>
                <a:ext cx="879820" cy="322200"/>
              </a:xfrm>
              <a:prstGeom prst="rect">
                <a:avLst/>
              </a:prstGeom>
              <a:noFill/>
              <a:ln>
                <a:noFill/>
              </a:ln>
            </p:spPr>
          </p:pic>
          <p:pic>
            <p:nvPicPr>
              <p:cNvPr id="19" name="Picture 18">
                <a:extLst>
                  <a:ext uri="{FF2B5EF4-FFF2-40B4-BE49-F238E27FC236}">
                    <a16:creationId xmlns:a16="http://schemas.microsoft.com/office/drawing/2014/main" id="{07535EFA-2385-FC64-DB3D-EC8537D2BDC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698339" y="249075"/>
                <a:ext cx="1044396" cy="277382"/>
              </a:xfrm>
              <a:prstGeom prst="rect">
                <a:avLst/>
              </a:prstGeom>
            </p:spPr>
          </p:pic>
        </p:grpSp>
        <p:pic>
          <p:nvPicPr>
            <p:cNvPr id="15" name="Picture 14">
              <a:extLst>
                <a:ext uri="{FF2B5EF4-FFF2-40B4-BE49-F238E27FC236}">
                  <a16:creationId xmlns:a16="http://schemas.microsoft.com/office/drawing/2014/main" id="{072294DA-2D17-ADB2-137E-F1B62D490C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724068" y="203590"/>
              <a:ext cx="1168585" cy="437688"/>
            </a:xfrm>
            <a:prstGeom prst="rect">
              <a:avLst/>
            </a:prstGeom>
          </p:spPr>
        </p:pic>
        <p:cxnSp>
          <p:nvCxnSpPr>
            <p:cNvPr id="16" name="Google Shape;153;p32">
              <a:extLst>
                <a:ext uri="{FF2B5EF4-FFF2-40B4-BE49-F238E27FC236}">
                  <a16:creationId xmlns:a16="http://schemas.microsoft.com/office/drawing/2014/main" id="{EBC34B36-C1A6-7FDA-D623-D51884D78EE8}"/>
                </a:ext>
              </a:extLst>
            </p:cNvPr>
            <p:cNvCxnSpPr>
              <a:cxnSpLocks/>
            </p:cNvCxnSpPr>
            <p:nvPr userDrawn="1"/>
          </p:nvCxnSpPr>
          <p:spPr>
            <a:xfrm>
              <a:off x="7724068" y="216843"/>
              <a:ext cx="0" cy="437687"/>
            </a:xfrm>
            <a:prstGeom prst="straightConnector1">
              <a:avLst/>
            </a:prstGeom>
            <a:noFill/>
            <a:ln w="19050" cap="rnd" cmpd="sng">
              <a:solidFill>
                <a:schemeClr val="lt1"/>
              </a:solidFill>
              <a:prstDash val="solid"/>
              <a:round/>
              <a:headEnd type="none" w="sm" len="sm"/>
              <a:tailEnd type="none" w="sm" len="sm"/>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_50_50_Denim">
  <p:cSld name="Title and Content_50_50_Denim">
    <p:bg>
      <p:bgPr>
        <a:solidFill>
          <a:schemeClr val="lt1"/>
        </a:solidFill>
        <a:effectLst/>
      </p:bgPr>
    </p:bg>
    <p:spTree>
      <p:nvGrpSpPr>
        <p:cNvPr id="1" name="Shape 40"/>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3FF8A0FA-71AB-2FEE-F29B-5661C8B733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42" name="Google Shape;42;p8"/>
          <p:cNvSpPr/>
          <p:nvPr/>
        </p:nvSpPr>
        <p:spPr>
          <a:xfrm>
            <a:off x="242850" y="210150"/>
            <a:ext cx="4329300" cy="4232803"/>
          </a:xfrm>
          <a:prstGeom prst="roundRect">
            <a:avLst>
              <a:gd name="adj" fmla="val 2277"/>
            </a:avLst>
          </a:pr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350"/>
              <a:buFont typeface="Calibri"/>
              <a:buNone/>
            </a:pPr>
            <a:endParaRPr sz="1350">
              <a:solidFill>
                <a:schemeClr val="dk1"/>
              </a:solidFill>
              <a:latin typeface="Calibri"/>
              <a:ea typeface="Calibri"/>
              <a:cs typeface="Calibri"/>
              <a:sym typeface="Calibri"/>
            </a:endParaRPr>
          </a:p>
        </p:txBody>
      </p:sp>
      <p:sp>
        <p:nvSpPr>
          <p:cNvPr id="43" name="Google Shape;43;p8"/>
          <p:cNvSpPr txBox="1">
            <a:spLocks noGrp="1"/>
          </p:cNvSpPr>
          <p:nvPr>
            <p:ph type="title"/>
          </p:nvPr>
        </p:nvSpPr>
        <p:spPr>
          <a:xfrm>
            <a:off x="768095" y="897923"/>
            <a:ext cx="3278700" cy="31305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lt1"/>
              </a:buClr>
              <a:buSzPts val="2400"/>
              <a:buFont typeface="Arial"/>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4" name="Google Shape;44;p8"/>
          <p:cNvSpPr txBox="1">
            <a:spLocks noGrp="1"/>
          </p:cNvSpPr>
          <p:nvPr>
            <p:ph type="body" idx="1"/>
          </p:nvPr>
        </p:nvSpPr>
        <p:spPr>
          <a:xfrm>
            <a:off x="4992688" y="897924"/>
            <a:ext cx="3805800" cy="16737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228600" algn="l" rtl="0">
              <a:lnSpc>
                <a:spcPct val="100000"/>
              </a:lnSpc>
              <a:spcBef>
                <a:spcPts val="375"/>
              </a:spcBef>
              <a:spcAft>
                <a:spcPts val="0"/>
              </a:spcAft>
              <a:buClr>
                <a:schemeClr val="dk1"/>
              </a:buClr>
              <a:buSzPts val="1400"/>
              <a:buNone/>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sp>
        <p:nvSpPr>
          <p:cNvPr id="45" name="Google Shape;45;p8"/>
          <p:cNvSpPr txBox="1">
            <a:spLocks noGrp="1"/>
          </p:cNvSpPr>
          <p:nvPr>
            <p:ph type="body" idx="2"/>
          </p:nvPr>
        </p:nvSpPr>
        <p:spPr>
          <a:xfrm>
            <a:off x="4992688" y="2769253"/>
            <a:ext cx="3805800" cy="16737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228600" algn="l" rtl="0">
              <a:lnSpc>
                <a:spcPct val="100000"/>
              </a:lnSpc>
              <a:spcBef>
                <a:spcPts val="375"/>
              </a:spcBef>
              <a:spcAft>
                <a:spcPts val="0"/>
              </a:spcAft>
              <a:buClr>
                <a:schemeClr val="dk1"/>
              </a:buClr>
              <a:buSzPts val="1400"/>
              <a:buNone/>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grpSp>
        <p:nvGrpSpPr>
          <p:cNvPr id="8" name="Group 7">
            <a:extLst>
              <a:ext uri="{FF2B5EF4-FFF2-40B4-BE49-F238E27FC236}">
                <a16:creationId xmlns:a16="http://schemas.microsoft.com/office/drawing/2014/main" id="{A3F03BC7-BB89-AC4A-C6A5-12A80D9F9D97}"/>
              </a:ext>
            </a:extLst>
          </p:cNvPr>
          <p:cNvGrpSpPr/>
          <p:nvPr userDrawn="1"/>
        </p:nvGrpSpPr>
        <p:grpSpPr>
          <a:xfrm>
            <a:off x="5476824" y="200025"/>
            <a:ext cx="3324274" cy="438547"/>
            <a:chOff x="5677921" y="200025"/>
            <a:chExt cx="3324274" cy="438547"/>
          </a:xfrm>
        </p:grpSpPr>
        <p:grpSp>
          <p:nvGrpSpPr>
            <p:cNvPr id="9" name="Group 8">
              <a:extLst>
                <a:ext uri="{FF2B5EF4-FFF2-40B4-BE49-F238E27FC236}">
                  <a16:creationId xmlns:a16="http://schemas.microsoft.com/office/drawing/2014/main" id="{5419E014-F37C-83D4-8E4C-305FEC4206B1}"/>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FAA88741-B692-B833-FD20-8CCEF5A10B2E}"/>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E36034A1-B99A-0C23-F6E4-6ACC0CF3809A}"/>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8199D218-CBB8-89FF-C001-2261C7AD59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0" name="Google Shape;153;p32">
              <a:extLst>
                <a:ext uri="{FF2B5EF4-FFF2-40B4-BE49-F238E27FC236}">
                  <a16:creationId xmlns:a16="http://schemas.microsoft.com/office/drawing/2014/main" id="{3E3CEA84-6ED5-C496-97D3-0A4002201101}"/>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D88D540A-CD41-60AB-C0AC-0F00778735A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_50_50_Robins Egg">
  <p:cSld name="Title and Content_50_50_Robins Egg">
    <p:bg>
      <p:bgPr>
        <a:solidFill>
          <a:schemeClr val="lt1"/>
        </a:solidFill>
        <a:effectLst/>
      </p:bgPr>
    </p:bg>
    <p:spTree>
      <p:nvGrpSpPr>
        <p:cNvPr id="1" name="Shape 46"/>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A42BB6A0-7479-FF50-B13D-411D6FC376C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48" name="Google Shape;48;p9"/>
          <p:cNvSpPr/>
          <p:nvPr/>
        </p:nvSpPr>
        <p:spPr>
          <a:xfrm>
            <a:off x="242850" y="210150"/>
            <a:ext cx="4329300" cy="4232803"/>
          </a:xfrm>
          <a:prstGeom prst="roundRect">
            <a:avLst>
              <a:gd name="adj" fmla="val 2277"/>
            </a:avLst>
          </a:pr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350"/>
              <a:buFont typeface="Calibri"/>
              <a:buNone/>
            </a:pPr>
            <a:endParaRPr sz="1350">
              <a:solidFill>
                <a:schemeClr val="dk1"/>
              </a:solidFill>
              <a:latin typeface="Calibri"/>
              <a:ea typeface="Calibri"/>
              <a:cs typeface="Calibri"/>
              <a:sym typeface="Calibri"/>
            </a:endParaRPr>
          </a:p>
        </p:txBody>
      </p:sp>
      <p:sp>
        <p:nvSpPr>
          <p:cNvPr id="49" name="Google Shape;49;p9"/>
          <p:cNvSpPr txBox="1">
            <a:spLocks noGrp="1"/>
          </p:cNvSpPr>
          <p:nvPr>
            <p:ph type="title"/>
          </p:nvPr>
        </p:nvSpPr>
        <p:spPr>
          <a:xfrm>
            <a:off x="768095" y="897924"/>
            <a:ext cx="3278700" cy="31716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dk2"/>
              </a:buClr>
              <a:buSzPts val="2400"/>
              <a:buFont typeface="Arial"/>
              <a:buNone/>
              <a:defRPr>
                <a:solidFill>
                  <a:schemeClr val="bg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dirty="0"/>
          </a:p>
        </p:txBody>
      </p:sp>
      <p:sp>
        <p:nvSpPr>
          <p:cNvPr id="50" name="Google Shape;50;p9"/>
          <p:cNvSpPr txBox="1">
            <a:spLocks noGrp="1"/>
          </p:cNvSpPr>
          <p:nvPr>
            <p:ph type="body" idx="1"/>
          </p:nvPr>
        </p:nvSpPr>
        <p:spPr>
          <a:xfrm>
            <a:off x="4992688" y="897924"/>
            <a:ext cx="3805800" cy="16737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228600" algn="l" rtl="0">
              <a:lnSpc>
                <a:spcPct val="100000"/>
              </a:lnSpc>
              <a:spcBef>
                <a:spcPts val="375"/>
              </a:spcBef>
              <a:spcAft>
                <a:spcPts val="0"/>
              </a:spcAft>
              <a:buClr>
                <a:schemeClr val="dk1"/>
              </a:buClr>
              <a:buSzPts val="1400"/>
              <a:buNone/>
              <a:defRPr i="0"/>
            </a:lvl2pPr>
            <a:lvl3pPr marL="1371600" lvl="2" indent="-317500" algn="l" rtl="0">
              <a:lnSpc>
                <a:spcPct val="100000"/>
              </a:lnSpc>
              <a:spcBef>
                <a:spcPts val="375"/>
              </a:spcBef>
              <a:spcAft>
                <a:spcPts val="0"/>
              </a:spcAft>
              <a:buClr>
                <a:schemeClr val="dk1"/>
              </a:buClr>
              <a:buSzPts val="1400"/>
              <a:buChar char="•"/>
              <a:defRPr i="0"/>
            </a:lvl3pPr>
            <a:lvl4pPr marL="1828800" lvl="3" indent="-317500" algn="l" rtl="0">
              <a:lnSpc>
                <a:spcPct val="100000"/>
              </a:lnSpc>
              <a:spcBef>
                <a:spcPts val="375"/>
              </a:spcBef>
              <a:spcAft>
                <a:spcPts val="0"/>
              </a:spcAft>
              <a:buClr>
                <a:schemeClr val="dk1"/>
              </a:buClr>
              <a:buSzPts val="1400"/>
              <a:buChar char="•"/>
              <a:defRPr i="0"/>
            </a:lvl4pPr>
            <a:lvl5pPr marL="2286000" lvl="4" indent="-317500" algn="l" rtl="0">
              <a:lnSpc>
                <a:spcPct val="100000"/>
              </a:lnSpc>
              <a:spcBef>
                <a:spcPts val="375"/>
              </a:spcBef>
              <a:spcAft>
                <a:spcPts val="0"/>
              </a:spcAft>
              <a:buClr>
                <a:schemeClr val="dk1"/>
              </a:buClr>
              <a:buSzPts val="1400"/>
              <a:buChar char="•"/>
              <a:defRPr i="0"/>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sp>
        <p:nvSpPr>
          <p:cNvPr id="51" name="Google Shape;51;p9"/>
          <p:cNvSpPr txBox="1">
            <a:spLocks noGrp="1"/>
          </p:cNvSpPr>
          <p:nvPr>
            <p:ph type="body" idx="2"/>
          </p:nvPr>
        </p:nvSpPr>
        <p:spPr>
          <a:xfrm>
            <a:off x="4992688" y="2769253"/>
            <a:ext cx="3805800" cy="16737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228600" algn="l" rtl="0">
              <a:lnSpc>
                <a:spcPct val="100000"/>
              </a:lnSpc>
              <a:spcBef>
                <a:spcPts val="375"/>
              </a:spcBef>
              <a:spcAft>
                <a:spcPts val="0"/>
              </a:spcAft>
              <a:buClr>
                <a:schemeClr val="dk1"/>
              </a:buClr>
              <a:buSzPts val="1400"/>
              <a:buNone/>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grpSp>
        <p:nvGrpSpPr>
          <p:cNvPr id="8" name="Group 7">
            <a:extLst>
              <a:ext uri="{FF2B5EF4-FFF2-40B4-BE49-F238E27FC236}">
                <a16:creationId xmlns:a16="http://schemas.microsoft.com/office/drawing/2014/main" id="{8A51A364-0990-1C61-21C5-943FAA22FD39}"/>
              </a:ext>
            </a:extLst>
          </p:cNvPr>
          <p:cNvGrpSpPr/>
          <p:nvPr userDrawn="1"/>
        </p:nvGrpSpPr>
        <p:grpSpPr>
          <a:xfrm>
            <a:off x="5476824" y="200025"/>
            <a:ext cx="3324274" cy="438547"/>
            <a:chOff x="5677921" y="200025"/>
            <a:chExt cx="3324274" cy="438547"/>
          </a:xfrm>
        </p:grpSpPr>
        <p:grpSp>
          <p:nvGrpSpPr>
            <p:cNvPr id="9" name="Group 8">
              <a:extLst>
                <a:ext uri="{FF2B5EF4-FFF2-40B4-BE49-F238E27FC236}">
                  <a16:creationId xmlns:a16="http://schemas.microsoft.com/office/drawing/2014/main" id="{7C795E8D-0141-BBCF-6E5D-A4544A584B5E}"/>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DB0F6B76-31A7-7588-610F-E26FD760EF7F}"/>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C4C3AE6C-5521-DC68-F74A-0CC834F50377}"/>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0BBB33B0-08C4-FFAA-13EB-3B7670FE88A9}"/>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0" name="Google Shape;153;p32">
              <a:extLst>
                <a:ext uri="{FF2B5EF4-FFF2-40B4-BE49-F238E27FC236}">
                  <a16:creationId xmlns:a16="http://schemas.microsoft.com/office/drawing/2014/main" id="{17B59AB3-C642-0132-4D9F-405EA88D1AEE}"/>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564C28BF-8382-8A75-39D7-A03DF8D4E6D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_50_50_Powder">
  <p:cSld name="Title and Content_50_50_Powder">
    <p:bg>
      <p:bgPr>
        <a:solidFill>
          <a:schemeClr val="lt1"/>
        </a:solidFill>
        <a:effectLst/>
      </p:bgPr>
    </p:bg>
    <p:spTree>
      <p:nvGrpSpPr>
        <p:cNvPr id="1" name="Shape 52"/>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F81EDFB6-0069-0C61-C426-F43133C1BDB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54" name="Google Shape;54;p10"/>
          <p:cNvSpPr/>
          <p:nvPr/>
        </p:nvSpPr>
        <p:spPr>
          <a:xfrm>
            <a:off x="242850" y="210150"/>
            <a:ext cx="4329300" cy="4232803"/>
          </a:xfrm>
          <a:prstGeom prst="roundRect">
            <a:avLst>
              <a:gd name="adj" fmla="val 2277"/>
            </a:avLst>
          </a:prstGeom>
          <a:solidFill>
            <a:srgbClr val="D7EF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350"/>
              <a:buFont typeface="Calibri"/>
              <a:buNone/>
            </a:pPr>
            <a:endParaRPr sz="1350">
              <a:solidFill>
                <a:schemeClr val="dk1"/>
              </a:solidFill>
              <a:latin typeface="Calibri"/>
              <a:ea typeface="Calibri"/>
              <a:cs typeface="Calibri"/>
              <a:sym typeface="Calibri"/>
            </a:endParaRPr>
          </a:p>
        </p:txBody>
      </p:sp>
      <p:sp>
        <p:nvSpPr>
          <p:cNvPr id="55" name="Google Shape;55;p10"/>
          <p:cNvSpPr txBox="1">
            <a:spLocks noGrp="1"/>
          </p:cNvSpPr>
          <p:nvPr>
            <p:ph type="title"/>
          </p:nvPr>
        </p:nvSpPr>
        <p:spPr>
          <a:xfrm>
            <a:off x="768095" y="897924"/>
            <a:ext cx="3278700" cy="31716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dk2"/>
              </a:buClr>
              <a:buSzPts val="2400"/>
              <a:buFont typeface="Arial"/>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dirty="0"/>
          </a:p>
        </p:txBody>
      </p:sp>
      <p:sp>
        <p:nvSpPr>
          <p:cNvPr id="56" name="Google Shape;56;p10"/>
          <p:cNvSpPr txBox="1">
            <a:spLocks noGrp="1"/>
          </p:cNvSpPr>
          <p:nvPr>
            <p:ph type="body" idx="1"/>
          </p:nvPr>
        </p:nvSpPr>
        <p:spPr>
          <a:xfrm>
            <a:off x="4992688" y="897924"/>
            <a:ext cx="3805800" cy="16737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228600" algn="l" rtl="0">
              <a:lnSpc>
                <a:spcPct val="100000"/>
              </a:lnSpc>
              <a:spcBef>
                <a:spcPts val="375"/>
              </a:spcBef>
              <a:spcAft>
                <a:spcPts val="0"/>
              </a:spcAft>
              <a:buClr>
                <a:schemeClr val="dk1"/>
              </a:buClr>
              <a:buSzPts val="1400"/>
              <a:buNone/>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sp>
        <p:nvSpPr>
          <p:cNvPr id="57" name="Google Shape;57;p10"/>
          <p:cNvSpPr txBox="1">
            <a:spLocks noGrp="1"/>
          </p:cNvSpPr>
          <p:nvPr>
            <p:ph type="body" idx="2"/>
          </p:nvPr>
        </p:nvSpPr>
        <p:spPr>
          <a:xfrm>
            <a:off x="4992688" y="2769253"/>
            <a:ext cx="3805800" cy="1673700"/>
          </a:xfrm>
          <a:prstGeom prst="rect">
            <a:avLst/>
          </a:prstGeom>
          <a:noFill/>
          <a:ln>
            <a:noFill/>
          </a:ln>
        </p:spPr>
        <p:txBody>
          <a:bodyPr spcFirstLastPara="1" wrap="square" lIns="0" tIns="45700" rIns="91425" bIns="45700" anchor="t" anchorCtr="0">
            <a:noAutofit/>
          </a:bodyPr>
          <a:lstStyle>
            <a:lvl1pPr marL="457200" lvl="0" indent="-317500" algn="l" rtl="0">
              <a:lnSpc>
                <a:spcPct val="100000"/>
              </a:lnSpc>
              <a:spcBef>
                <a:spcPts val="750"/>
              </a:spcBef>
              <a:spcAft>
                <a:spcPts val="0"/>
              </a:spcAft>
              <a:buClr>
                <a:schemeClr val="dk1"/>
              </a:buClr>
              <a:buSzPts val="1400"/>
              <a:buChar char="•"/>
              <a:defRPr/>
            </a:lvl1pPr>
            <a:lvl2pPr marL="914400" lvl="1" indent="-228600" algn="l" rtl="0">
              <a:lnSpc>
                <a:spcPct val="100000"/>
              </a:lnSpc>
              <a:spcBef>
                <a:spcPts val="375"/>
              </a:spcBef>
              <a:spcAft>
                <a:spcPts val="0"/>
              </a:spcAft>
              <a:buClr>
                <a:schemeClr val="dk1"/>
              </a:buClr>
              <a:buSzPts val="1400"/>
              <a:buNone/>
              <a:defRPr/>
            </a:lvl2pPr>
            <a:lvl3pPr marL="1371600" lvl="2" indent="-317500" algn="l" rtl="0">
              <a:lnSpc>
                <a:spcPct val="100000"/>
              </a:lnSpc>
              <a:spcBef>
                <a:spcPts val="375"/>
              </a:spcBef>
              <a:spcAft>
                <a:spcPts val="0"/>
              </a:spcAft>
              <a:buClr>
                <a:schemeClr val="dk1"/>
              </a:buClr>
              <a:buSzPts val="1400"/>
              <a:buChar char="•"/>
              <a:defRPr/>
            </a:lvl3pPr>
            <a:lvl4pPr marL="1828800" lvl="3" indent="-317500" algn="l" rtl="0">
              <a:lnSpc>
                <a:spcPct val="100000"/>
              </a:lnSpc>
              <a:spcBef>
                <a:spcPts val="375"/>
              </a:spcBef>
              <a:spcAft>
                <a:spcPts val="0"/>
              </a:spcAft>
              <a:buClr>
                <a:schemeClr val="dk1"/>
              </a:buClr>
              <a:buSzPts val="1400"/>
              <a:buChar char="•"/>
              <a:defRPr/>
            </a:lvl4pPr>
            <a:lvl5pPr marL="2286000" lvl="4" indent="-317500" algn="l" rtl="0">
              <a:lnSpc>
                <a:spcPct val="100000"/>
              </a:lnSpc>
              <a:spcBef>
                <a:spcPts val="375"/>
              </a:spcBef>
              <a:spcAft>
                <a:spcPts val="0"/>
              </a:spcAft>
              <a:buClr>
                <a:schemeClr val="dk1"/>
              </a:buClr>
              <a:buSzPts val="1400"/>
              <a:buChar char="•"/>
              <a:defRPr/>
            </a:lvl5pPr>
            <a:lvl6pPr marL="2743200" lvl="5" indent="-317500" algn="l" rtl="0">
              <a:lnSpc>
                <a:spcPct val="100000"/>
              </a:lnSpc>
              <a:spcBef>
                <a:spcPts val="375"/>
              </a:spcBef>
              <a:spcAft>
                <a:spcPts val="0"/>
              </a:spcAft>
              <a:buClr>
                <a:schemeClr val="dk1"/>
              </a:buClr>
              <a:buSzPts val="1400"/>
              <a:buChar char="•"/>
              <a:defRPr/>
            </a:lvl6pPr>
            <a:lvl7pPr marL="3200400" lvl="6" indent="-317500" algn="l" rtl="0">
              <a:lnSpc>
                <a:spcPct val="100000"/>
              </a:lnSpc>
              <a:spcBef>
                <a:spcPts val="375"/>
              </a:spcBef>
              <a:spcAft>
                <a:spcPts val="0"/>
              </a:spcAft>
              <a:buClr>
                <a:schemeClr val="dk1"/>
              </a:buClr>
              <a:buSzPts val="1400"/>
              <a:buChar char="•"/>
              <a:defRPr/>
            </a:lvl7pPr>
            <a:lvl8pPr marL="3657600" lvl="7" indent="-317500" algn="l" rtl="0">
              <a:lnSpc>
                <a:spcPct val="100000"/>
              </a:lnSpc>
              <a:spcBef>
                <a:spcPts val="375"/>
              </a:spcBef>
              <a:spcAft>
                <a:spcPts val="0"/>
              </a:spcAft>
              <a:buClr>
                <a:schemeClr val="dk1"/>
              </a:buClr>
              <a:buSzPts val="1400"/>
              <a:buChar char="•"/>
              <a:defRPr/>
            </a:lvl8pPr>
            <a:lvl9pPr marL="4114800" lvl="8" indent="-317500" algn="l" rtl="0">
              <a:lnSpc>
                <a:spcPct val="100000"/>
              </a:lnSpc>
              <a:spcBef>
                <a:spcPts val="375"/>
              </a:spcBef>
              <a:spcAft>
                <a:spcPts val="0"/>
              </a:spcAft>
              <a:buClr>
                <a:schemeClr val="dk1"/>
              </a:buClr>
              <a:buSzPts val="1400"/>
              <a:buChar char="•"/>
              <a:defRPr/>
            </a:lvl9pPr>
          </a:lstStyle>
          <a:p>
            <a:endParaRPr/>
          </a:p>
        </p:txBody>
      </p:sp>
      <p:grpSp>
        <p:nvGrpSpPr>
          <p:cNvPr id="8" name="Group 7">
            <a:extLst>
              <a:ext uri="{FF2B5EF4-FFF2-40B4-BE49-F238E27FC236}">
                <a16:creationId xmlns:a16="http://schemas.microsoft.com/office/drawing/2014/main" id="{B7EAF911-7D42-73B0-3E05-7864A6A53F15}"/>
              </a:ext>
            </a:extLst>
          </p:cNvPr>
          <p:cNvGrpSpPr/>
          <p:nvPr userDrawn="1"/>
        </p:nvGrpSpPr>
        <p:grpSpPr>
          <a:xfrm>
            <a:off x="5476824" y="200025"/>
            <a:ext cx="3324274" cy="438547"/>
            <a:chOff x="5677921" y="200025"/>
            <a:chExt cx="3324274" cy="438547"/>
          </a:xfrm>
        </p:grpSpPr>
        <p:grpSp>
          <p:nvGrpSpPr>
            <p:cNvPr id="9" name="Group 8">
              <a:extLst>
                <a:ext uri="{FF2B5EF4-FFF2-40B4-BE49-F238E27FC236}">
                  <a16:creationId xmlns:a16="http://schemas.microsoft.com/office/drawing/2014/main" id="{52496371-A8B8-5DA6-C354-BD9911ACD66F}"/>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3121F685-D211-6EA2-1A96-8DC0EC17E03F}"/>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38D38F2D-F7D7-981E-98CD-7753C71A69F7}"/>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2D8D02B8-A5D2-43D9-4E79-70FFDCEAA78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10" name="Google Shape;153;p32">
              <a:extLst>
                <a:ext uri="{FF2B5EF4-FFF2-40B4-BE49-F238E27FC236}">
                  <a16:creationId xmlns:a16="http://schemas.microsoft.com/office/drawing/2014/main" id="{4ADDEB71-C909-7771-5407-9B80E5522267}"/>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A438D7D6-3823-4A28-8B2B-C41ADD870FE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8"/>
        <p:cNvGrpSpPr/>
        <p:nvPr/>
      </p:nvGrpSpPr>
      <p:grpSpPr>
        <a:xfrm>
          <a:off x="0" y="0"/>
          <a:ext cx="0" cy="0"/>
          <a:chOff x="0" y="0"/>
          <a:chExt cx="0" cy="0"/>
        </a:xfrm>
      </p:grpSpPr>
      <p:pic>
        <p:nvPicPr>
          <p:cNvPr id="2" name="Picture 1" descr="A picture containing background pattern&#10;&#10;Description automatically generated">
            <a:extLst>
              <a:ext uri="{FF2B5EF4-FFF2-40B4-BE49-F238E27FC236}">
                <a16:creationId xmlns:a16="http://schemas.microsoft.com/office/drawing/2014/main" id="{4F96412E-7755-1E85-5594-65802603953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96384"/>
            <a:ext cx="9144000" cy="547750"/>
          </a:xfrm>
          <a:prstGeom prst="rect">
            <a:avLst/>
          </a:prstGeom>
        </p:spPr>
      </p:pic>
      <p:sp>
        <p:nvSpPr>
          <p:cNvPr id="59" name="Google Shape;59;p11"/>
          <p:cNvSpPr/>
          <p:nvPr/>
        </p:nvSpPr>
        <p:spPr>
          <a:xfrm>
            <a:off x="178535" y="1040501"/>
            <a:ext cx="2064031" cy="3387723"/>
          </a:xfrm>
          <a:prstGeom prst="roundRect">
            <a:avLst/>
          </a:prstGeom>
          <a:solidFill>
            <a:schemeClr val="accent1"/>
          </a:solidFill>
          <a:ln>
            <a:noFill/>
          </a:ln>
        </p:spPr>
        <p:txBody>
          <a:bodyPr spcFirstLastPara="1" wrap="square" lIns="182875" tIns="182875" rIns="182875" bIns="182875" anchor="t" anchorCtr="0">
            <a:noAutofit/>
          </a:bodyPr>
          <a:lstStyle/>
          <a:p>
            <a:pPr marL="0" marR="0" lvl="0" indent="0" algn="l" rtl="0">
              <a:spcBef>
                <a:spcPts val="1000"/>
              </a:spcBef>
              <a:spcAft>
                <a:spcPts val="0"/>
              </a:spcAft>
              <a:buClr>
                <a:schemeClr val="dk1"/>
              </a:buClr>
              <a:buSzPts val="1350"/>
              <a:buFont typeface="Calibri"/>
              <a:buNone/>
            </a:pPr>
            <a:endParaRPr sz="1350" dirty="0">
              <a:solidFill>
                <a:srgbClr val="5233B2"/>
              </a:solidFill>
              <a:latin typeface="Roboto Light"/>
              <a:ea typeface="Roboto Light"/>
              <a:cs typeface="Roboto Light"/>
              <a:sym typeface="Roboto Light"/>
            </a:endParaRPr>
          </a:p>
        </p:txBody>
      </p:sp>
      <p:sp>
        <p:nvSpPr>
          <p:cNvPr id="60" name="Google Shape;60;p11"/>
          <p:cNvSpPr/>
          <p:nvPr/>
        </p:nvSpPr>
        <p:spPr>
          <a:xfrm>
            <a:off x="2433910" y="1040751"/>
            <a:ext cx="2064031" cy="3387723"/>
          </a:xfrm>
          <a:prstGeom prst="roundRect">
            <a:avLst/>
          </a:prstGeom>
          <a:solidFill>
            <a:srgbClr val="914D9D"/>
          </a:solidFill>
          <a:ln>
            <a:noFill/>
          </a:ln>
        </p:spPr>
        <p:txBody>
          <a:bodyPr spcFirstLastPara="1" wrap="square" lIns="182875" tIns="182875" rIns="182875" bIns="182875" anchor="t" anchorCtr="0">
            <a:noAutofit/>
          </a:bodyPr>
          <a:lstStyle/>
          <a:p>
            <a:pPr marL="0" marR="0" lvl="0" indent="0" algn="l" rtl="0">
              <a:spcBef>
                <a:spcPts val="1000"/>
              </a:spcBef>
              <a:spcAft>
                <a:spcPts val="0"/>
              </a:spcAft>
              <a:buClr>
                <a:schemeClr val="dk1"/>
              </a:buClr>
              <a:buSzPts val="1350"/>
              <a:buFont typeface="Calibri"/>
              <a:buNone/>
            </a:pPr>
            <a:endParaRPr sz="1350">
              <a:solidFill>
                <a:srgbClr val="003CC8"/>
              </a:solidFill>
              <a:latin typeface="Roboto Light"/>
              <a:ea typeface="Roboto Light"/>
              <a:cs typeface="Roboto Light"/>
              <a:sym typeface="Roboto Light"/>
            </a:endParaRPr>
          </a:p>
        </p:txBody>
      </p:sp>
      <p:sp>
        <p:nvSpPr>
          <p:cNvPr id="61" name="Google Shape;61;p11"/>
          <p:cNvSpPr/>
          <p:nvPr/>
        </p:nvSpPr>
        <p:spPr>
          <a:xfrm>
            <a:off x="4684349" y="1040501"/>
            <a:ext cx="2064031" cy="3387723"/>
          </a:xfrm>
          <a:prstGeom prst="roundRect">
            <a:avLst/>
          </a:prstGeom>
          <a:solidFill>
            <a:schemeClr val="accent1"/>
          </a:solidFill>
          <a:ln>
            <a:noFill/>
          </a:ln>
        </p:spPr>
        <p:txBody>
          <a:bodyPr spcFirstLastPara="1" wrap="square" lIns="182875" tIns="182875" rIns="182875" bIns="182875" anchor="t" anchorCtr="0">
            <a:noAutofit/>
          </a:bodyPr>
          <a:lstStyle/>
          <a:p>
            <a:pPr marL="0" marR="0" lvl="0" indent="0" algn="l" rtl="0">
              <a:spcBef>
                <a:spcPts val="1000"/>
              </a:spcBef>
              <a:spcAft>
                <a:spcPts val="0"/>
              </a:spcAft>
              <a:buClr>
                <a:schemeClr val="dk1"/>
              </a:buClr>
              <a:buSzPts val="1350"/>
              <a:buFont typeface="Calibri"/>
              <a:buNone/>
            </a:pPr>
            <a:endParaRPr sz="1350">
              <a:solidFill>
                <a:srgbClr val="5233B2"/>
              </a:solidFill>
              <a:latin typeface="Roboto Light"/>
              <a:ea typeface="Roboto Light"/>
              <a:cs typeface="Roboto Light"/>
              <a:sym typeface="Roboto Light"/>
            </a:endParaRPr>
          </a:p>
        </p:txBody>
      </p:sp>
      <p:sp>
        <p:nvSpPr>
          <p:cNvPr id="62" name="Google Shape;62;p11"/>
          <p:cNvSpPr/>
          <p:nvPr/>
        </p:nvSpPr>
        <p:spPr>
          <a:xfrm>
            <a:off x="6934788" y="1040501"/>
            <a:ext cx="1956870" cy="3387723"/>
          </a:xfrm>
          <a:prstGeom prst="roundRect">
            <a:avLst/>
          </a:prstGeom>
          <a:solidFill>
            <a:srgbClr val="914D9D"/>
          </a:solidFill>
          <a:ln>
            <a:noFill/>
          </a:ln>
        </p:spPr>
        <p:txBody>
          <a:bodyPr spcFirstLastPara="1" wrap="square" lIns="182875" tIns="182875" rIns="182875" bIns="182875" anchor="t" anchorCtr="0">
            <a:noAutofit/>
          </a:bodyPr>
          <a:lstStyle/>
          <a:p>
            <a:pPr marL="0" marR="0" lvl="0" indent="0" algn="l" rtl="0">
              <a:spcBef>
                <a:spcPts val="1000"/>
              </a:spcBef>
              <a:spcAft>
                <a:spcPts val="0"/>
              </a:spcAft>
              <a:buClr>
                <a:schemeClr val="dk1"/>
              </a:buClr>
              <a:buSzPts val="1350"/>
              <a:buFont typeface="Calibri"/>
              <a:buNone/>
            </a:pPr>
            <a:endParaRPr sz="1350">
              <a:solidFill>
                <a:srgbClr val="5233B2"/>
              </a:solidFill>
              <a:latin typeface="Roboto Light"/>
              <a:ea typeface="Roboto Light"/>
              <a:cs typeface="Roboto Light"/>
              <a:sym typeface="Roboto Light"/>
            </a:endParaRPr>
          </a:p>
        </p:txBody>
      </p:sp>
      <p:sp>
        <p:nvSpPr>
          <p:cNvPr id="63" name="Google Shape;63;p11"/>
          <p:cNvSpPr txBox="1">
            <a:spLocks noGrp="1"/>
          </p:cNvSpPr>
          <p:nvPr>
            <p:ph type="body" idx="1"/>
          </p:nvPr>
        </p:nvSpPr>
        <p:spPr>
          <a:xfrm>
            <a:off x="486948" y="1372438"/>
            <a:ext cx="1447204" cy="2709900"/>
          </a:xfrm>
          <a:prstGeom prst="rect">
            <a:avLst/>
          </a:prstGeom>
          <a:noFill/>
          <a:ln>
            <a:noFill/>
          </a:ln>
        </p:spPr>
        <p:txBody>
          <a:bodyPr spcFirstLastPara="1" wrap="square" lIns="0" tIns="45700" rIns="0" bIns="45700" anchor="t" anchorCtr="0">
            <a:noAutofit/>
          </a:bodyPr>
          <a:lstStyle>
            <a:lvl1pPr marL="457200" lvl="0" indent="-228600" algn="l" rtl="0">
              <a:lnSpc>
                <a:spcPct val="100000"/>
              </a:lnSpc>
              <a:spcBef>
                <a:spcPts val="750"/>
              </a:spcBef>
              <a:spcAft>
                <a:spcPts val="0"/>
              </a:spcAft>
              <a:buClr>
                <a:schemeClr val="lt1"/>
              </a:buClr>
              <a:buSzPts val="1400"/>
              <a:buNone/>
              <a:defRPr>
                <a:solidFill>
                  <a:schemeClr val="lt1"/>
                </a:solidFill>
              </a:defRPr>
            </a:lvl1pPr>
            <a:lvl2pPr marL="914400" lvl="1" indent="-228600" algn="l" rtl="0">
              <a:lnSpc>
                <a:spcPct val="90000"/>
              </a:lnSpc>
              <a:spcBef>
                <a:spcPts val="375"/>
              </a:spcBef>
              <a:spcAft>
                <a:spcPts val="0"/>
              </a:spcAft>
              <a:buClr>
                <a:schemeClr val="lt1"/>
              </a:buClr>
              <a:buSzPts val="1400"/>
              <a:buFont typeface="Arial"/>
              <a:buNone/>
              <a:defRPr>
                <a:solidFill>
                  <a:schemeClr val="lt1"/>
                </a:solidFill>
              </a:defRPr>
            </a:lvl2pPr>
            <a:lvl3pPr marL="1371600" lvl="2" indent="-228600" algn="l" rtl="0">
              <a:lnSpc>
                <a:spcPct val="90000"/>
              </a:lnSpc>
              <a:spcBef>
                <a:spcPts val="375"/>
              </a:spcBef>
              <a:spcAft>
                <a:spcPts val="0"/>
              </a:spcAft>
              <a:buClr>
                <a:schemeClr val="lt1"/>
              </a:buClr>
              <a:buSzPts val="1400"/>
              <a:buNone/>
              <a:defRPr>
                <a:solidFill>
                  <a:schemeClr val="lt1"/>
                </a:solidFill>
              </a:defRPr>
            </a:lvl3pPr>
            <a:lvl4pPr marL="1828800" lvl="3" indent="-228600" algn="l" rtl="0">
              <a:lnSpc>
                <a:spcPct val="90000"/>
              </a:lnSpc>
              <a:spcBef>
                <a:spcPts val="375"/>
              </a:spcBef>
              <a:spcAft>
                <a:spcPts val="0"/>
              </a:spcAft>
              <a:buClr>
                <a:schemeClr val="lt1"/>
              </a:buClr>
              <a:buSzPts val="1400"/>
              <a:buNone/>
              <a:defRPr>
                <a:solidFill>
                  <a:schemeClr val="lt1"/>
                </a:solidFill>
              </a:defRPr>
            </a:lvl4pPr>
            <a:lvl5pPr marL="2286000" lvl="4" indent="-228600" algn="l" rtl="0">
              <a:lnSpc>
                <a:spcPct val="90000"/>
              </a:lnSpc>
              <a:spcBef>
                <a:spcPts val="375"/>
              </a:spcBef>
              <a:spcAft>
                <a:spcPts val="0"/>
              </a:spcAft>
              <a:buClr>
                <a:schemeClr val="lt1"/>
              </a:buClr>
              <a:buSzPts val="1400"/>
              <a:buNone/>
              <a:defRPr>
                <a:solidFill>
                  <a:schemeClr val="lt1"/>
                </a:solidFill>
              </a:defRPr>
            </a:lvl5pPr>
            <a:lvl6pPr marL="2743200" lvl="5" indent="-317500" algn="l" rtl="0">
              <a:lnSpc>
                <a:spcPct val="90000"/>
              </a:lnSpc>
              <a:spcBef>
                <a:spcPts val="375"/>
              </a:spcBef>
              <a:spcAft>
                <a:spcPts val="0"/>
              </a:spcAft>
              <a:buClr>
                <a:schemeClr val="lt1"/>
              </a:buClr>
              <a:buSzPts val="1400"/>
              <a:buChar char="•"/>
              <a:defRPr>
                <a:solidFill>
                  <a:schemeClr val="lt1"/>
                </a:solidFill>
              </a:defRPr>
            </a:lvl6pPr>
            <a:lvl7pPr marL="3200400" lvl="6" indent="-317500" algn="l" rtl="0">
              <a:lnSpc>
                <a:spcPct val="90000"/>
              </a:lnSpc>
              <a:spcBef>
                <a:spcPts val="375"/>
              </a:spcBef>
              <a:spcAft>
                <a:spcPts val="0"/>
              </a:spcAft>
              <a:buClr>
                <a:schemeClr val="lt1"/>
              </a:buClr>
              <a:buSzPts val="1400"/>
              <a:buChar char="•"/>
              <a:defRPr>
                <a:solidFill>
                  <a:schemeClr val="lt1"/>
                </a:solidFill>
              </a:defRPr>
            </a:lvl7pPr>
            <a:lvl8pPr marL="3657600" lvl="7" indent="-317500" algn="l" rtl="0">
              <a:lnSpc>
                <a:spcPct val="90000"/>
              </a:lnSpc>
              <a:spcBef>
                <a:spcPts val="375"/>
              </a:spcBef>
              <a:spcAft>
                <a:spcPts val="0"/>
              </a:spcAft>
              <a:buClr>
                <a:schemeClr val="lt1"/>
              </a:buClr>
              <a:buSzPts val="1400"/>
              <a:buChar char="•"/>
              <a:defRPr>
                <a:solidFill>
                  <a:schemeClr val="lt1"/>
                </a:solidFill>
              </a:defRPr>
            </a:lvl8pPr>
            <a:lvl9pPr marL="4114800" lvl="8" indent="-317500" algn="l" rtl="0">
              <a:lnSpc>
                <a:spcPct val="90000"/>
              </a:lnSpc>
              <a:spcBef>
                <a:spcPts val="375"/>
              </a:spcBef>
              <a:spcAft>
                <a:spcPts val="0"/>
              </a:spcAft>
              <a:buClr>
                <a:schemeClr val="lt1"/>
              </a:buClr>
              <a:buSzPts val="1400"/>
              <a:buChar char="•"/>
              <a:defRPr>
                <a:solidFill>
                  <a:schemeClr val="lt1"/>
                </a:solidFill>
              </a:defRPr>
            </a:lvl9pPr>
          </a:lstStyle>
          <a:p>
            <a:endParaRPr dirty="0"/>
          </a:p>
        </p:txBody>
      </p:sp>
      <p:sp>
        <p:nvSpPr>
          <p:cNvPr id="64" name="Google Shape;64;p11"/>
          <p:cNvSpPr txBox="1">
            <a:spLocks noGrp="1"/>
          </p:cNvSpPr>
          <p:nvPr>
            <p:ph type="body" idx="2"/>
          </p:nvPr>
        </p:nvSpPr>
        <p:spPr>
          <a:xfrm>
            <a:off x="2742323" y="1372438"/>
            <a:ext cx="1447204" cy="2709900"/>
          </a:xfrm>
          <a:prstGeom prst="rect">
            <a:avLst/>
          </a:prstGeom>
          <a:noFill/>
          <a:ln>
            <a:noFill/>
          </a:ln>
        </p:spPr>
        <p:txBody>
          <a:bodyPr spcFirstLastPara="1" wrap="square" lIns="0" tIns="45700" rIns="0" bIns="45700" anchor="t" anchorCtr="0">
            <a:noAutofit/>
          </a:bodyPr>
          <a:lstStyle>
            <a:lvl1pPr marL="457200" lvl="0" indent="-228600" algn="l" rtl="0">
              <a:lnSpc>
                <a:spcPct val="100000"/>
              </a:lnSpc>
              <a:spcBef>
                <a:spcPts val="750"/>
              </a:spcBef>
              <a:spcAft>
                <a:spcPts val="0"/>
              </a:spcAft>
              <a:buClr>
                <a:schemeClr val="lt1"/>
              </a:buClr>
              <a:buSzPts val="1400"/>
              <a:buNone/>
              <a:defRPr>
                <a:solidFill>
                  <a:schemeClr val="lt1"/>
                </a:solidFill>
              </a:defRPr>
            </a:lvl1pPr>
            <a:lvl2pPr marL="914400" lvl="1" indent="-228600" algn="l" rtl="0">
              <a:lnSpc>
                <a:spcPct val="90000"/>
              </a:lnSpc>
              <a:spcBef>
                <a:spcPts val="375"/>
              </a:spcBef>
              <a:spcAft>
                <a:spcPts val="0"/>
              </a:spcAft>
              <a:buClr>
                <a:schemeClr val="lt1"/>
              </a:buClr>
              <a:buSzPts val="1400"/>
              <a:buFont typeface="Arial"/>
              <a:buNone/>
              <a:defRPr>
                <a:solidFill>
                  <a:schemeClr val="lt1"/>
                </a:solidFill>
              </a:defRPr>
            </a:lvl2pPr>
            <a:lvl3pPr marL="1371600" lvl="2" indent="-228600" algn="l" rtl="0">
              <a:lnSpc>
                <a:spcPct val="90000"/>
              </a:lnSpc>
              <a:spcBef>
                <a:spcPts val="375"/>
              </a:spcBef>
              <a:spcAft>
                <a:spcPts val="0"/>
              </a:spcAft>
              <a:buClr>
                <a:schemeClr val="lt1"/>
              </a:buClr>
              <a:buSzPts val="1400"/>
              <a:buNone/>
              <a:defRPr>
                <a:solidFill>
                  <a:schemeClr val="lt1"/>
                </a:solidFill>
              </a:defRPr>
            </a:lvl3pPr>
            <a:lvl4pPr marL="1828800" lvl="3" indent="-228600" algn="l" rtl="0">
              <a:lnSpc>
                <a:spcPct val="90000"/>
              </a:lnSpc>
              <a:spcBef>
                <a:spcPts val="375"/>
              </a:spcBef>
              <a:spcAft>
                <a:spcPts val="0"/>
              </a:spcAft>
              <a:buClr>
                <a:schemeClr val="lt1"/>
              </a:buClr>
              <a:buSzPts val="1400"/>
              <a:buNone/>
              <a:defRPr>
                <a:solidFill>
                  <a:schemeClr val="lt1"/>
                </a:solidFill>
              </a:defRPr>
            </a:lvl4pPr>
            <a:lvl5pPr marL="2286000" lvl="4" indent="-228600" algn="l" rtl="0">
              <a:lnSpc>
                <a:spcPct val="90000"/>
              </a:lnSpc>
              <a:spcBef>
                <a:spcPts val="375"/>
              </a:spcBef>
              <a:spcAft>
                <a:spcPts val="0"/>
              </a:spcAft>
              <a:buClr>
                <a:schemeClr val="lt1"/>
              </a:buClr>
              <a:buSzPts val="1400"/>
              <a:buNone/>
              <a:defRPr>
                <a:solidFill>
                  <a:schemeClr val="lt1"/>
                </a:solidFill>
              </a:defRPr>
            </a:lvl5pPr>
            <a:lvl6pPr marL="2743200" lvl="5" indent="-317500" algn="l" rtl="0">
              <a:lnSpc>
                <a:spcPct val="90000"/>
              </a:lnSpc>
              <a:spcBef>
                <a:spcPts val="375"/>
              </a:spcBef>
              <a:spcAft>
                <a:spcPts val="0"/>
              </a:spcAft>
              <a:buClr>
                <a:schemeClr val="lt1"/>
              </a:buClr>
              <a:buSzPts val="1400"/>
              <a:buChar char="•"/>
              <a:defRPr>
                <a:solidFill>
                  <a:schemeClr val="lt1"/>
                </a:solidFill>
              </a:defRPr>
            </a:lvl6pPr>
            <a:lvl7pPr marL="3200400" lvl="6" indent="-317500" algn="l" rtl="0">
              <a:lnSpc>
                <a:spcPct val="90000"/>
              </a:lnSpc>
              <a:spcBef>
                <a:spcPts val="375"/>
              </a:spcBef>
              <a:spcAft>
                <a:spcPts val="0"/>
              </a:spcAft>
              <a:buClr>
                <a:schemeClr val="lt1"/>
              </a:buClr>
              <a:buSzPts val="1400"/>
              <a:buChar char="•"/>
              <a:defRPr>
                <a:solidFill>
                  <a:schemeClr val="lt1"/>
                </a:solidFill>
              </a:defRPr>
            </a:lvl7pPr>
            <a:lvl8pPr marL="3657600" lvl="7" indent="-317500" algn="l" rtl="0">
              <a:lnSpc>
                <a:spcPct val="90000"/>
              </a:lnSpc>
              <a:spcBef>
                <a:spcPts val="375"/>
              </a:spcBef>
              <a:spcAft>
                <a:spcPts val="0"/>
              </a:spcAft>
              <a:buClr>
                <a:schemeClr val="lt1"/>
              </a:buClr>
              <a:buSzPts val="1400"/>
              <a:buChar char="•"/>
              <a:defRPr>
                <a:solidFill>
                  <a:schemeClr val="lt1"/>
                </a:solidFill>
              </a:defRPr>
            </a:lvl8pPr>
            <a:lvl9pPr marL="4114800" lvl="8" indent="-317500" algn="l" rtl="0">
              <a:lnSpc>
                <a:spcPct val="90000"/>
              </a:lnSpc>
              <a:spcBef>
                <a:spcPts val="375"/>
              </a:spcBef>
              <a:spcAft>
                <a:spcPts val="0"/>
              </a:spcAft>
              <a:buClr>
                <a:schemeClr val="lt1"/>
              </a:buClr>
              <a:buSzPts val="1400"/>
              <a:buChar char="•"/>
              <a:defRPr>
                <a:solidFill>
                  <a:schemeClr val="lt1"/>
                </a:solidFill>
              </a:defRPr>
            </a:lvl9pPr>
          </a:lstStyle>
          <a:p>
            <a:endParaRPr dirty="0"/>
          </a:p>
        </p:txBody>
      </p:sp>
      <p:sp>
        <p:nvSpPr>
          <p:cNvPr id="65" name="Google Shape;65;p11"/>
          <p:cNvSpPr txBox="1">
            <a:spLocks noGrp="1"/>
          </p:cNvSpPr>
          <p:nvPr>
            <p:ph type="body" idx="3"/>
          </p:nvPr>
        </p:nvSpPr>
        <p:spPr>
          <a:xfrm>
            <a:off x="4992762" y="1372438"/>
            <a:ext cx="1447204" cy="2709900"/>
          </a:xfrm>
          <a:prstGeom prst="rect">
            <a:avLst/>
          </a:prstGeom>
          <a:noFill/>
          <a:ln>
            <a:noFill/>
          </a:ln>
        </p:spPr>
        <p:txBody>
          <a:bodyPr spcFirstLastPara="1" wrap="square" lIns="0" tIns="45700" rIns="0" bIns="45700" anchor="t" anchorCtr="0">
            <a:noAutofit/>
          </a:bodyPr>
          <a:lstStyle>
            <a:lvl1pPr marL="457200" lvl="0" indent="-228600" algn="l" rtl="0">
              <a:lnSpc>
                <a:spcPct val="100000"/>
              </a:lnSpc>
              <a:spcBef>
                <a:spcPts val="750"/>
              </a:spcBef>
              <a:spcAft>
                <a:spcPts val="0"/>
              </a:spcAft>
              <a:buClr>
                <a:schemeClr val="dk2"/>
              </a:buClr>
              <a:buSzPts val="1400"/>
              <a:buNone/>
              <a:defRPr>
                <a:solidFill>
                  <a:schemeClr val="bg1"/>
                </a:solidFill>
              </a:defRPr>
            </a:lvl1pPr>
            <a:lvl2pPr marL="914400" lvl="1" indent="-228600" algn="l" rtl="0">
              <a:lnSpc>
                <a:spcPct val="90000"/>
              </a:lnSpc>
              <a:spcBef>
                <a:spcPts val="375"/>
              </a:spcBef>
              <a:spcAft>
                <a:spcPts val="0"/>
              </a:spcAft>
              <a:buClr>
                <a:schemeClr val="dk2"/>
              </a:buClr>
              <a:buSzPts val="1400"/>
              <a:buFont typeface="Arial"/>
              <a:buNone/>
              <a:defRPr>
                <a:solidFill>
                  <a:schemeClr val="dk2"/>
                </a:solidFill>
              </a:defRPr>
            </a:lvl2pPr>
            <a:lvl3pPr marL="1371600" lvl="2" indent="-228600" algn="l" rtl="0">
              <a:lnSpc>
                <a:spcPct val="90000"/>
              </a:lnSpc>
              <a:spcBef>
                <a:spcPts val="375"/>
              </a:spcBef>
              <a:spcAft>
                <a:spcPts val="0"/>
              </a:spcAft>
              <a:buClr>
                <a:schemeClr val="dk2"/>
              </a:buClr>
              <a:buSzPts val="1400"/>
              <a:buNone/>
              <a:defRPr>
                <a:solidFill>
                  <a:schemeClr val="dk2"/>
                </a:solidFill>
              </a:defRPr>
            </a:lvl3pPr>
            <a:lvl4pPr marL="1828800" lvl="3" indent="-228600" algn="l" rtl="0">
              <a:lnSpc>
                <a:spcPct val="90000"/>
              </a:lnSpc>
              <a:spcBef>
                <a:spcPts val="375"/>
              </a:spcBef>
              <a:spcAft>
                <a:spcPts val="0"/>
              </a:spcAft>
              <a:buClr>
                <a:schemeClr val="dk2"/>
              </a:buClr>
              <a:buSzPts val="1400"/>
              <a:buNone/>
              <a:defRPr>
                <a:solidFill>
                  <a:schemeClr val="dk2"/>
                </a:solidFill>
              </a:defRPr>
            </a:lvl4pPr>
            <a:lvl5pPr marL="2286000" lvl="4" indent="-228600" algn="l" rtl="0">
              <a:lnSpc>
                <a:spcPct val="90000"/>
              </a:lnSpc>
              <a:spcBef>
                <a:spcPts val="375"/>
              </a:spcBef>
              <a:spcAft>
                <a:spcPts val="0"/>
              </a:spcAft>
              <a:buClr>
                <a:schemeClr val="dk2"/>
              </a:buClr>
              <a:buSzPts val="1400"/>
              <a:buNone/>
              <a:defRPr>
                <a:solidFill>
                  <a:schemeClr val="dk2"/>
                </a:solidFill>
              </a:defRPr>
            </a:lvl5pPr>
            <a:lvl6pPr marL="2743200" lvl="5" indent="-317500" algn="l" rtl="0">
              <a:lnSpc>
                <a:spcPct val="90000"/>
              </a:lnSpc>
              <a:spcBef>
                <a:spcPts val="375"/>
              </a:spcBef>
              <a:spcAft>
                <a:spcPts val="0"/>
              </a:spcAft>
              <a:buClr>
                <a:schemeClr val="dk2"/>
              </a:buClr>
              <a:buSzPts val="1400"/>
              <a:buChar char="•"/>
              <a:defRPr>
                <a:solidFill>
                  <a:schemeClr val="dk2"/>
                </a:solidFill>
              </a:defRPr>
            </a:lvl6pPr>
            <a:lvl7pPr marL="3200400" lvl="6" indent="-317500" algn="l" rtl="0">
              <a:lnSpc>
                <a:spcPct val="90000"/>
              </a:lnSpc>
              <a:spcBef>
                <a:spcPts val="375"/>
              </a:spcBef>
              <a:spcAft>
                <a:spcPts val="0"/>
              </a:spcAft>
              <a:buClr>
                <a:schemeClr val="dk2"/>
              </a:buClr>
              <a:buSzPts val="1400"/>
              <a:buChar char="•"/>
              <a:defRPr>
                <a:solidFill>
                  <a:schemeClr val="dk2"/>
                </a:solidFill>
              </a:defRPr>
            </a:lvl7pPr>
            <a:lvl8pPr marL="3657600" lvl="7" indent="-317500" algn="l" rtl="0">
              <a:lnSpc>
                <a:spcPct val="90000"/>
              </a:lnSpc>
              <a:spcBef>
                <a:spcPts val="375"/>
              </a:spcBef>
              <a:spcAft>
                <a:spcPts val="0"/>
              </a:spcAft>
              <a:buClr>
                <a:schemeClr val="dk2"/>
              </a:buClr>
              <a:buSzPts val="1400"/>
              <a:buChar char="•"/>
              <a:defRPr>
                <a:solidFill>
                  <a:schemeClr val="dk2"/>
                </a:solidFill>
              </a:defRPr>
            </a:lvl8pPr>
            <a:lvl9pPr marL="4114800" lvl="8" indent="-317500" algn="l" rtl="0">
              <a:lnSpc>
                <a:spcPct val="90000"/>
              </a:lnSpc>
              <a:spcBef>
                <a:spcPts val="375"/>
              </a:spcBef>
              <a:spcAft>
                <a:spcPts val="0"/>
              </a:spcAft>
              <a:buClr>
                <a:schemeClr val="dk2"/>
              </a:buClr>
              <a:buSzPts val="1400"/>
              <a:buChar char="•"/>
              <a:defRPr>
                <a:solidFill>
                  <a:schemeClr val="dk2"/>
                </a:solidFill>
              </a:defRPr>
            </a:lvl9pPr>
          </a:lstStyle>
          <a:p>
            <a:endParaRPr/>
          </a:p>
        </p:txBody>
      </p:sp>
      <p:sp>
        <p:nvSpPr>
          <p:cNvPr id="66" name="Google Shape;66;p11"/>
          <p:cNvSpPr txBox="1">
            <a:spLocks noGrp="1"/>
          </p:cNvSpPr>
          <p:nvPr>
            <p:ph type="body" idx="4"/>
          </p:nvPr>
        </p:nvSpPr>
        <p:spPr>
          <a:xfrm>
            <a:off x="7189621" y="1372438"/>
            <a:ext cx="1447204" cy="2709900"/>
          </a:xfrm>
          <a:prstGeom prst="rect">
            <a:avLst/>
          </a:prstGeom>
          <a:noFill/>
          <a:ln>
            <a:noFill/>
          </a:ln>
        </p:spPr>
        <p:txBody>
          <a:bodyPr spcFirstLastPara="1" wrap="square" lIns="0" tIns="45700" rIns="0" bIns="45700" anchor="t" anchorCtr="0">
            <a:noAutofit/>
          </a:bodyPr>
          <a:lstStyle>
            <a:lvl1pPr marL="457200" lvl="0" indent="-228600" algn="l" rtl="0">
              <a:lnSpc>
                <a:spcPct val="100000"/>
              </a:lnSpc>
              <a:spcBef>
                <a:spcPts val="750"/>
              </a:spcBef>
              <a:spcAft>
                <a:spcPts val="0"/>
              </a:spcAft>
              <a:buClr>
                <a:schemeClr val="dk2"/>
              </a:buClr>
              <a:buSzPts val="1400"/>
              <a:buNone/>
              <a:defRPr>
                <a:solidFill>
                  <a:schemeClr val="bg1"/>
                </a:solidFill>
              </a:defRPr>
            </a:lvl1pPr>
            <a:lvl2pPr marL="914400" lvl="1" indent="-228600" algn="l" rtl="0">
              <a:lnSpc>
                <a:spcPct val="90000"/>
              </a:lnSpc>
              <a:spcBef>
                <a:spcPts val="375"/>
              </a:spcBef>
              <a:spcAft>
                <a:spcPts val="0"/>
              </a:spcAft>
              <a:buClr>
                <a:schemeClr val="dk2"/>
              </a:buClr>
              <a:buSzPts val="1400"/>
              <a:buFont typeface="Arial"/>
              <a:buNone/>
              <a:defRPr>
                <a:solidFill>
                  <a:schemeClr val="dk2"/>
                </a:solidFill>
              </a:defRPr>
            </a:lvl2pPr>
            <a:lvl3pPr marL="1371600" lvl="2" indent="-228600" algn="l" rtl="0">
              <a:lnSpc>
                <a:spcPct val="90000"/>
              </a:lnSpc>
              <a:spcBef>
                <a:spcPts val="375"/>
              </a:spcBef>
              <a:spcAft>
                <a:spcPts val="0"/>
              </a:spcAft>
              <a:buClr>
                <a:schemeClr val="dk2"/>
              </a:buClr>
              <a:buSzPts val="1400"/>
              <a:buNone/>
              <a:defRPr>
                <a:solidFill>
                  <a:schemeClr val="dk2"/>
                </a:solidFill>
              </a:defRPr>
            </a:lvl3pPr>
            <a:lvl4pPr marL="1828800" lvl="3" indent="-228600" algn="l" rtl="0">
              <a:lnSpc>
                <a:spcPct val="90000"/>
              </a:lnSpc>
              <a:spcBef>
                <a:spcPts val="375"/>
              </a:spcBef>
              <a:spcAft>
                <a:spcPts val="0"/>
              </a:spcAft>
              <a:buClr>
                <a:schemeClr val="dk2"/>
              </a:buClr>
              <a:buSzPts val="1400"/>
              <a:buNone/>
              <a:defRPr>
                <a:solidFill>
                  <a:schemeClr val="dk2"/>
                </a:solidFill>
              </a:defRPr>
            </a:lvl4pPr>
            <a:lvl5pPr marL="2286000" lvl="4" indent="-228600" algn="l" rtl="0">
              <a:lnSpc>
                <a:spcPct val="90000"/>
              </a:lnSpc>
              <a:spcBef>
                <a:spcPts val="375"/>
              </a:spcBef>
              <a:spcAft>
                <a:spcPts val="0"/>
              </a:spcAft>
              <a:buClr>
                <a:schemeClr val="dk2"/>
              </a:buClr>
              <a:buSzPts val="1400"/>
              <a:buNone/>
              <a:defRPr>
                <a:solidFill>
                  <a:schemeClr val="dk2"/>
                </a:solidFill>
              </a:defRPr>
            </a:lvl5pPr>
            <a:lvl6pPr marL="2743200" lvl="5" indent="-317500" algn="l" rtl="0">
              <a:lnSpc>
                <a:spcPct val="90000"/>
              </a:lnSpc>
              <a:spcBef>
                <a:spcPts val="375"/>
              </a:spcBef>
              <a:spcAft>
                <a:spcPts val="0"/>
              </a:spcAft>
              <a:buClr>
                <a:schemeClr val="dk2"/>
              </a:buClr>
              <a:buSzPts val="1400"/>
              <a:buChar char="•"/>
              <a:defRPr>
                <a:solidFill>
                  <a:schemeClr val="dk2"/>
                </a:solidFill>
              </a:defRPr>
            </a:lvl6pPr>
            <a:lvl7pPr marL="3200400" lvl="6" indent="-317500" algn="l" rtl="0">
              <a:lnSpc>
                <a:spcPct val="90000"/>
              </a:lnSpc>
              <a:spcBef>
                <a:spcPts val="375"/>
              </a:spcBef>
              <a:spcAft>
                <a:spcPts val="0"/>
              </a:spcAft>
              <a:buClr>
                <a:schemeClr val="dk2"/>
              </a:buClr>
              <a:buSzPts val="1400"/>
              <a:buChar char="•"/>
              <a:defRPr>
                <a:solidFill>
                  <a:schemeClr val="dk2"/>
                </a:solidFill>
              </a:defRPr>
            </a:lvl7pPr>
            <a:lvl8pPr marL="3657600" lvl="7" indent="-317500" algn="l" rtl="0">
              <a:lnSpc>
                <a:spcPct val="90000"/>
              </a:lnSpc>
              <a:spcBef>
                <a:spcPts val="375"/>
              </a:spcBef>
              <a:spcAft>
                <a:spcPts val="0"/>
              </a:spcAft>
              <a:buClr>
                <a:schemeClr val="dk2"/>
              </a:buClr>
              <a:buSzPts val="1400"/>
              <a:buChar char="•"/>
              <a:defRPr>
                <a:solidFill>
                  <a:schemeClr val="dk2"/>
                </a:solidFill>
              </a:defRPr>
            </a:lvl8pPr>
            <a:lvl9pPr marL="4114800" lvl="8" indent="-317500" algn="l" rtl="0">
              <a:lnSpc>
                <a:spcPct val="90000"/>
              </a:lnSpc>
              <a:spcBef>
                <a:spcPts val="375"/>
              </a:spcBef>
              <a:spcAft>
                <a:spcPts val="0"/>
              </a:spcAft>
              <a:buClr>
                <a:schemeClr val="dk2"/>
              </a:buClr>
              <a:buSzPts val="1400"/>
              <a:buChar char="•"/>
              <a:defRPr>
                <a:solidFill>
                  <a:schemeClr val="dk2"/>
                </a:solidFill>
              </a:defRPr>
            </a:lvl9pPr>
          </a:lstStyle>
          <a:p>
            <a:endParaRPr dirty="0"/>
          </a:p>
        </p:txBody>
      </p:sp>
      <p:grpSp>
        <p:nvGrpSpPr>
          <p:cNvPr id="6" name="Group 5">
            <a:extLst>
              <a:ext uri="{FF2B5EF4-FFF2-40B4-BE49-F238E27FC236}">
                <a16:creationId xmlns:a16="http://schemas.microsoft.com/office/drawing/2014/main" id="{61DD9A83-A9DF-2A03-E8CE-8504FEF2EEC2}"/>
              </a:ext>
            </a:extLst>
          </p:cNvPr>
          <p:cNvGrpSpPr/>
          <p:nvPr userDrawn="1"/>
        </p:nvGrpSpPr>
        <p:grpSpPr>
          <a:xfrm>
            <a:off x="5476824" y="200025"/>
            <a:ext cx="3324274" cy="438547"/>
            <a:chOff x="5677921" y="200025"/>
            <a:chExt cx="3324274" cy="438547"/>
          </a:xfrm>
        </p:grpSpPr>
        <p:grpSp>
          <p:nvGrpSpPr>
            <p:cNvPr id="7" name="Group 6">
              <a:extLst>
                <a:ext uri="{FF2B5EF4-FFF2-40B4-BE49-F238E27FC236}">
                  <a16:creationId xmlns:a16="http://schemas.microsoft.com/office/drawing/2014/main" id="{19137509-694C-E5E8-AA5B-9A61CC993D08}"/>
                </a:ext>
              </a:extLst>
            </p:cNvPr>
            <p:cNvGrpSpPr/>
            <p:nvPr userDrawn="1"/>
          </p:nvGrpSpPr>
          <p:grpSpPr>
            <a:xfrm>
              <a:off x="5677921" y="200025"/>
              <a:ext cx="2130331" cy="437687"/>
              <a:chOff x="6698339" y="200025"/>
              <a:chExt cx="2130331" cy="437687"/>
            </a:xfrm>
          </p:grpSpPr>
          <p:cxnSp>
            <p:nvCxnSpPr>
              <p:cNvPr id="12" name="Google Shape;153;p32">
                <a:extLst>
                  <a:ext uri="{FF2B5EF4-FFF2-40B4-BE49-F238E27FC236}">
                    <a16:creationId xmlns:a16="http://schemas.microsoft.com/office/drawing/2014/main" id="{B7DAAEB6-14EE-052F-2963-4475A4A6B386}"/>
                  </a:ext>
                </a:extLst>
              </p:cNvPr>
              <p:cNvCxnSpPr>
                <a:cxnSpLocks/>
              </p:cNvCxnSpPr>
              <p:nvPr/>
            </p:nvCxnSpPr>
            <p:spPr>
              <a:xfrm>
                <a:off x="7845792" y="200025"/>
                <a:ext cx="0" cy="437687"/>
              </a:xfrm>
              <a:prstGeom prst="straightConnector1">
                <a:avLst/>
              </a:prstGeom>
              <a:noFill/>
              <a:ln w="19050" cap="rnd" cmpd="sng">
                <a:solidFill>
                  <a:srgbClr val="282A65"/>
                </a:solidFill>
                <a:prstDash val="solid"/>
                <a:round/>
                <a:headEnd type="none" w="sm" len="sm"/>
                <a:tailEnd type="none" w="sm" len="sm"/>
              </a:ln>
            </p:spPr>
          </p:cxnSp>
          <p:pic>
            <p:nvPicPr>
              <p:cNvPr id="13" name="Google Shape;154;p32">
                <a:extLst>
                  <a:ext uri="{FF2B5EF4-FFF2-40B4-BE49-F238E27FC236}">
                    <a16:creationId xmlns:a16="http://schemas.microsoft.com/office/drawing/2014/main" id="{83313771-62FF-6881-E99F-8E2DEEF5D42E}"/>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7948850" y="301740"/>
                <a:ext cx="879820" cy="322199"/>
              </a:xfrm>
              <a:prstGeom prst="rect">
                <a:avLst/>
              </a:prstGeom>
              <a:noFill/>
              <a:ln>
                <a:noFill/>
              </a:ln>
            </p:spPr>
          </p:pic>
          <p:pic>
            <p:nvPicPr>
              <p:cNvPr id="14" name="Picture 13">
                <a:extLst>
                  <a:ext uri="{FF2B5EF4-FFF2-40B4-BE49-F238E27FC236}">
                    <a16:creationId xmlns:a16="http://schemas.microsoft.com/office/drawing/2014/main" id="{2FB62056-01C3-B127-2AAD-C974A23867B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698339" y="249075"/>
                <a:ext cx="1044396" cy="277381"/>
              </a:xfrm>
              <a:prstGeom prst="rect">
                <a:avLst/>
              </a:prstGeom>
            </p:spPr>
          </p:pic>
        </p:grpSp>
        <p:cxnSp>
          <p:nvCxnSpPr>
            <p:cNvPr id="9" name="Google Shape;153;p32">
              <a:extLst>
                <a:ext uri="{FF2B5EF4-FFF2-40B4-BE49-F238E27FC236}">
                  <a16:creationId xmlns:a16="http://schemas.microsoft.com/office/drawing/2014/main" id="{EACD4B82-8367-15AF-2765-C5566BFFA0A7}"/>
                </a:ext>
              </a:extLst>
            </p:cNvPr>
            <p:cNvCxnSpPr>
              <a:cxnSpLocks/>
            </p:cNvCxnSpPr>
            <p:nvPr userDrawn="1"/>
          </p:nvCxnSpPr>
          <p:spPr>
            <a:xfrm>
              <a:off x="7925808" y="200885"/>
              <a:ext cx="0" cy="437687"/>
            </a:xfrm>
            <a:prstGeom prst="straightConnector1">
              <a:avLst/>
            </a:prstGeom>
            <a:noFill/>
            <a:ln w="19050" cap="rnd" cmpd="sng">
              <a:solidFill>
                <a:srgbClr val="282A65"/>
              </a:solidFill>
              <a:prstDash val="solid"/>
              <a:round/>
              <a:headEnd type="none" w="sm" len="sm"/>
              <a:tailEnd type="none" w="sm" len="sm"/>
            </a:ln>
          </p:spPr>
        </p:cxnSp>
        <p:pic>
          <p:nvPicPr>
            <p:cNvPr id="11" name="Picture 10" descr="Logo&#10;&#10;Description automatically generated">
              <a:extLst>
                <a:ext uri="{FF2B5EF4-FFF2-40B4-BE49-F238E27FC236}">
                  <a16:creationId xmlns:a16="http://schemas.microsoft.com/office/drawing/2014/main" id="{9125EB07-3B16-4FB4-AF33-236878877B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48039" y="291827"/>
              <a:ext cx="954156" cy="272829"/>
            </a:xfrm>
            <a:prstGeom prst="rect">
              <a:avLst/>
            </a:prstGeom>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42902" y="325538"/>
            <a:ext cx="7991100" cy="424800"/>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chemeClr val="dk2"/>
              </a:buClr>
              <a:buSzPts val="2400"/>
              <a:buFont typeface="Montserrat"/>
              <a:buNone/>
              <a:defRPr sz="2400" b="1" i="0" u="none" strike="noStrike" cap="none">
                <a:solidFill>
                  <a:schemeClr val="dk2"/>
                </a:solidFill>
                <a:latin typeface="Montserrat"/>
                <a:ea typeface="Montserrat"/>
                <a:cs typeface="Montserrat"/>
                <a:sym typeface="Montserrat"/>
              </a:defRPr>
            </a:lvl1pPr>
            <a:lvl2pPr lvl="1" rtl="0">
              <a:spcBef>
                <a:spcPts val="0"/>
              </a:spcBef>
              <a:spcAft>
                <a:spcPts val="0"/>
              </a:spcAft>
              <a:buSzPts val="2400"/>
              <a:buFont typeface="Montserrat"/>
              <a:buNone/>
              <a:defRPr sz="2400" b="1">
                <a:latin typeface="Montserrat"/>
                <a:ea typeface="Montserrat"/>
                <a:cs typeface="Montserrat"/>
                <a:sym typeface="Montserrat"/>
              </a:defRPr>
            </a:lvl2pPr>
            <a:lvl3pPr lvl="2" rtl="0">
              <a:spcBef>
                <a:spcPts val="0"/>
              </a:spcBef>
              <a:spcAft>
                <a:spcPts val="0"/>
              </a:spcAft>
              <a:buSzPts val="2400"/>
              <a:buFont typeface="Montserrat"/>
              <a:buNone/>
              <a:defRPr sz="2400" b="1">
                <a:latin typeface="Montserrat"/>
                <a:ea typeface="Montserrat"/>
                <a:cs typeface="Montserrat"/>
                <a:sym typeface="Montserrat"/>
              </a:defRPr>
            </a:lvl3pPr>
            <a:lvl4pPr lvl="3" rtl="0">
              <a:spcBef>
                <a:spcPts val="0"/>
              </a:spcBef>
              <a:spcAft>
                <a:spcPts val="0"/>
              </a:spcAft>
              <a:buSzPts val="2400"/>
              <a:buFont typeface="Montserrat"/>
              <a:buNone/>
              <a:defRPr sz="2400" b="1">
                <a:latin typeface="Montserrat"/>
                <a:ea typeface="Montserrat"/>
                <a:cs typeface="Montserrat"/>
                <a:sym typeface="Montserrat"/>
              </a:defRPr>
            </a:lvl4pPr>
            <a:lvl5pPr lvl="4" rtl="0">
              <a:spcBef>
                <a:spcPts val="0"/>
              </a:spcBef>
              <a:spcAft>
                <a:spcPts val="0"/>
              </a:spcAft>
              <a:buSzPts val="2400"/>
              <a:buFont typeface="Montserrat"/>
              <a:buNone/>
              <a:defRPr sz="2400" b="1">
                <a:latin typeface="Montserrat"/>
                <a:ea typeface="Montserrat"/>
                <a:cs typeface="Montserrat"/>
                <a:sym typeface="Montserrat"/>
              </a:defRPr>
            </a:lvl5pPr>
            <a:lvl6pPr lvl="5" rtl="0">
              <a:spcBef>
                <a:spcPts val="0"/>
              </a:spcBef>
              <a:spcAft>
                <a:spcPts val="0"/>
              </a:spcAft>
              <a:buSzPts val="2400"/>
              <a:buFont typeface="Montserrat"/>
              <a:buNone/>
              <a:defRPr sz="2400" b="1">
                <a:latin typeface="Montserrat"/>
                <a:ea typeface="Montserrat"/>
                <a:cs typeface="Montserrat"/>
                <a:sym typeface="Montserrat"/>
              </a:defRPr>
            </a:lvl6pPr>
            <a:lvl7pPr lvl="6" rtl="0">
              <a:spcBef>
                <a:spcPts val="0"/>
              </a:spcBef>
              <a:spcAft>
                <a:spcPts val="0"/>
              </a:spcAft>
              <a:buSzPts val="2400"/>
              <a:buFont typeface="Montserrat"/>
              <a:buNone/>
              <a:defRPr sz="2400" b="1">
                <a:latin typeface="Montserrat"/>
                <a:ea typeface="Montserrat"/>
                <a:cs typeface="Montserrat"/>
                <a:sym typeface="Montserrat"/>
              </a:defRPr>
            </a:lvl7pPr>
            <a:lvl8pPr lvl="7" rtl="0">
              <a:spcBef>
                <a:spcPts val="0"/>
              </a:spcBef>
              <a:spcAft>
                <a:spcPts val="0"/>
              </a:spcAft>
              <a:buSzPts val="2400"/>
              <a:buFont typeface="Montserrat"/>
              <a:buNone/>
              <a:defRPr sz="2400" b="1">
                <a:latin typeface="Montserrat"/>
                <a:ea typeface="Montserrat"/>
                <a:cs typeface="Montserrat"/>
                <a:sym typeface="Montserrat"/>
              </a:defRPr>
            </a:lvl8pPr>
            <a:lvl9pPr lvl="8" rtl="0">
              <a:spcBef>
                <a:spcPts val="0"/>
              </a:spcBef>
              <a:spcAft>
                <a:spcPts val="0"/>
              </a:spcAft>
              <a:buSzPts val="2400"/>
              <a:buFont typeface="Montserrat"/>
              <a:buNone/>
              <a:defRPr sz="2400" b="1">
                <a:latin typeface="Montserrat"/>
                <a:ea typeface="Montserrat"/>
                <a:cs typeface="Montserrat"/>
                <a:sym typeface="Montserrat"/>
              </a:defRPr>
            </a:lvl9pPr>
          </a:lstStyle>
          <a:p>
            <a:endParaRPr/>
          </a:p>
        </p:txBody>
      </p:sp>
      <p:sp>
        <p:nvSpPr>
          <p:cNvPr id="11" name="Google Shape;11;p1"/>
          <p:cNvSpPr txBox="1">
            <a:spLocks noGrp="1"/>
          </p:cNvSpPr>
          <p:nvPr>
            <p:ph type="body" idx="1"/>
          </p:nvPr>
        </p:nvSpPr>
        <p:spPr>
          <a:xfrm>
            <a:off x="342900" y="987670"/>
            <a:ext cx="8458200" cy="3497400"/>
          </a:xfrm>
          <a:prstGeom prst="rect">
            <a:avLst/>
          </a:prstGeom>
          <a:noFill/>
          <a:ln>
            <a:noFill/>
          </a:ln>
        </p:spPr>
        <p:txBody>
          <a:bodyPr spcFirstLastPara="1" wrap="square" lIns="0" tIns="45700" rIns="91425" bIns="45700" anchor="t" anchorCtr="0">
            <a:noAutofit/>
          </a:bodyPr>
          <a:lstStyle>
            <a:lvl1pPr marL="457200" marR="0" lvl="0" indent="-317500" rtl="0">
              <a:lnSpc>
                <a:spcPct val="100000"/>
              </a:lnSpc>
              <a:spcBef>
                <a:spcPts val="750"/>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1pPr>
            <a:lvl2pPr marL="914400" marR="0" lvl="1" indent="-228600" rtl="0">
              <a:lnSpc>
                <a:spcPct val="100000"/>
              </a:lnSpc>
              <a:spcBef>
                <a:spcPts val="375"/>
              </a:spcBef>
              <a:spcAft>
                <a:spcPts val="0"/>
              </a:spcAft>
              <a:buClr>
                <a:schemeClr val="dk1"/>
              </a:buClr>
              <a:buSzPts val="1400"/>
              <a:buFont typeface="Montserrat"/>
              <a:buNone/>
              <a:defRPr i="0" u="none" strike="noStrike" cap="none">
                <a:solidFill>
                  <a:schemeClr val="dk1"/>
                </a:solidFill>
                <a:latin typeface="Montserrat"/>
                <a:ea typeface="Montserrat"/>
                <a:cs typeface="Montserrat"/>
                <a:sym typeface="Montserrat"/>
              </a:defRPr>
            </a:lvl2pPr>
            <a:lvl3pPr marL="1371600" marR="0" lvl="2" indent="-317500" rtl="0">
              <a:lnSpc>
                <a:spcPct val="100000"/>
              </a:lnSpc>
              <a:spcBef>
                <a:spcPts val="375"/>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3pPr>
            <a:lvl4pPr marL="1828800" marR="0" lvl="3" indent="-317500" rtl="0">
              <a:lnSpc>
                <a:spcPct val="100000"/>
              </a:lnSpc>
              <a:spcBef>
                <a:spcPts val="375"/>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4pPr>
            <a:lvl5pPr marL="2286000" marR="0" lvl="4" indent="-317500" rtl="0">
              <a:lnSpc>
                <a:spcPct val="100000"/>
              </a:lnSpc>
              <a:spcBef>
                <a:spcPts val="375"/>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5pPr>
            <a:lvl6pPr marL="2743200" marR="0" lvl="5" indent="-317500" rtl="0">
              <a:lnSpc>
                <a:spcPct val="100000"/>
              </a:lnSpc>
              <a:spcBef>
                <a:spcPts val="375"/>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6pPr>
            <a:lvl7pPr marL="3200400" marR="0" lvl="6" indent="-317500" rtl="0">
              <a:lnSpc>
                <a:spcPct val="100000"/>
              </a:lnSpc>
              <a:spcBef>
                <a:spcPts val="375"/>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7pPr>
            <a:lvl8pPr marL="3657600" marR="0" lvl="7" indent="-317500" rtl="0">
              <a:lnSpc>
                <a:spcPct val="100000"/>
              </a:lnSpc>
              <a:spcBef>
                <a:spcPts val="375"/>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8pPr>
            <a:lvl9pPr marL="4114800" marR="0" lvl="8" indent="-317500" rtl="0">
              <a:lnSpc>
                <a:spcPct val="100000"/>
              </a:lnSpc>
              <a:spcBef>
                <a:spcPts val="375"/>
              </a:spcBef>
              <a:spcAft>
                <a:spcPts val="0"/>
              </a:spcAft>
              <a:buClr>
                <a:schemeClr val="dk1"/>
              </a:buClr>
              <a:buSzPts val="1400"/>
              <a:buFont typeface="Montserrat"/>
              <a:buChar char="•"/>
              <a:defRPr i="0" u="none" strike="noStrike" cap="none">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76" r:id="rId1"/>
    <p:sldLayoutId id="2147483668" r:id="rId2"/>
    <p:sldLayoutId id="2147483648" r:id="rId3"/>
    <p:sldLayoutId id="2147483649" r:id="rId4"/>
    <p:sldLayoutId id="2147483651" r:id="rId5"/>
    <p:sldLayoutId id="2147483654" r:id="rId6"/>
    <p:sldLayoutId id="2147483655" r:id="rId7"/>
    <p:sldLayoutId id="2147483656" r:id="rId8"/>
    <p:sldLayoutId id="2147483657" r:id="rId9"/>
    <p:sldLayoutId id="2147483658" r:id="rId10"/>
    <p:sldLayoutId id="2147483661" r:id="rId11"/>
    <p:sldLayoutId id="2147483677" r:id="rId12"/>
    <p:sldLayoutId id="2147483675" r:id="rId13"/>
    <p:sldLayoutId id="2147483682" r:id="rId14"/>
    <p:sldLayoutId id="2147483683" r:id="rId15"/>
    <p:sldLayoutId id="2147483712" r:id="rId16"/>
    <p:sldLayoutId id="2147483684" r:id="rId17"/>
    <p:sldLayoutId id="2147483686" r:id="rId18"/>
    <p:sldLayoutId id="2147483687" r:id="rId19"/>
    <p:sldLayoutId id="2147483698" r:id="rId20"/>
    <p:sldLayoutId id="2147483714" r:id="rId21"/>
  </p:sldLayoutIdLst>
  <mc:AlternateContent xmlns:mc="http://schemas.openxmlformats.org/markup-compatibility/2006" xmlns:p14="http://schemas.microsoft.com/office/powerpoint/2010/main">
    <mc:Choice Requires="p14">
      <p:transition spd="med" p14:dur="7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16">
          <p15:clr>
            <a:srgbClr val="F26B43"/>
          </p15:clr>
        </p15:guide>
        <p15:guide id="2" orient="horz" pos="198">
          <p15:clr>
            <a:srgbClr val="F26B43"/>
          </p15:clr>
        </p15:guide>
        <p15:guide id="3" pos="5544">
          <p15:clr>
            <a:srgbClr val="F26B43"/>
          </p15:clr>
        </p15:guide>
        <p15:guide id="4" orient="horz" pos="302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0.emf"/><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43.sv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51.svg"/></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jpeg"/><Relationship Id="rId3" Type="http://schemas.openxmlformats.org/officeDocument/2006/relationships/image" Target="../media/image54.jpeg"/><Relationship Id="rId21" Type="http://schemas.openxmlformats.org/officeDocument/2006/relationships/image" Target="../media/image72.png"/><Relationship Id="rId7" Type="http://schemas.openxmlformats.org/officeDocument/2006/relationships/image" Target="../media/image58.png"/><Relationship Id="rId12" Type="http://schemas.openxmlformats.org/officeDocument/2006/relationships/image" Target="../media/image63.jpeg"/><Relationship Id="rId17" Type="http://schemas.openxmlformats.org/officeDocument/2006/relationships/image" Target="../media/image68.jpeg"/><Relationship Id="rId2" Type="http://schemas.openxmlformats.org/officeDocument/2006/relationships/notesSlide" Target="../notesSlides/notesSlide22.xml"/><Relationship Id="rId16" Type="http://schemas.openxmlformats.org/officeDocument/2006/relationships/image" Target="../media/image67.jpeg"/><Relationship Id="rId20" Type="http://schemas.openxmlformats.org/officeDocument/2006/relationships/image" Target="../media/image71.jpeg"/><Relationship Id="rId1" Type="http://schemas.openxmlformats.org/officeDocument/2006/relationships/slideLayout" Target="../slideLayouts/slideLayout10.xml"/><Relationship Id="rId6" Type="http://schemas.openxmlformats.org/officeDocument/2006/relationships/image" Target="../media/image57.png"/><Relationship Id="rId11" Type="http://schemas.openxmlformats.org/officeDocument/2006/relationships/image" Target="../media/image62.jpeg"/><Relationship Id="rId5" Type="http://schemas.openxmlformats.org/officeDocument/2006/relationships/image" Target="../media/image56.png"/><Relationship Id="rId15" Type="http://schemas.openxmlformats.org/officeDocument/2006/relationships/image" Target="../media/image66.jpeg"/><Relationship Id="rId10" Type="http://schemas.openxmlformats.org/officeDocument/2006/relationships/image" Target="../media/image61.png"/><Relationship Id="rId19" Type="http://schemas.openxmlformats.org/officeDocument/2006/relationships/image" Target="../media/image70.jpeg"/><Relationship Id="rId4" Type="http://schemas.openxmlformats.org/officeDocument/2006/relationships/image" Target="../media/image55.jpeg"/><Relationship Id="rId9" Type="http://schemas.openxmlformats.org/officeDocument/2006/relationships/image" Target="../media/image60.png"/><Relationship Id="rId14" Type="http://schemas.openxmlformats.org/officeDocument/2006/relationships/image" Target="../media/image65.jpeg"/><Relationship Id="rId22"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www.nike.com/nike-by-you/" TargetMode="External"/><Relationship Id="rId7" Type="http://schemas.openxmlformats.org/officeDocument/2006/relationships/image" Target="../media/image79.svg"/><Relationship Id="rId2" Type="http://schemas.openxmlformats.org/officeDocument/2006/relationships/notesSlide" Target="../notesSlides/notesSlide26.xml"/><Relationship Id="rId1" Type="http://schemas.openxmlformats.org/officeDocument/2006/relationships/slideLayout" Target="../slideLayouts/slideLayout20.xml"/><Relationship Id="rId6" Type="http://schemas.openxmlformats.org/officeDocument/2006/relationships/image" Target="../media/image78.png"/><Relationship Id="rId5" Type="http://schemas.openxmlformats.org/officeDocument/2006/relationships/hyperlink" Target="https://pmopanda.com/assured-schedule-a-workshop/" TargetMode="External"/><Relationship Id="rId4" Type="http://schemas.openxmlformats.org/officeDocument/2006/relationships/image" Target="../media/image7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67"/>
          <p:cNvSpPr txBox="1">
            <a:spLocks noGrp="1"/>
          </p:cNvSpPr>
          <p:nvPr>
            <p:ph type="ctrTitle"/>
          </p:nvPr>
        </p:nvSpPr>
        <p:spPr>
          <a:xfrm>
            <a:off x="570503" y="1872700"/>
            <a:ext cx="7643025" cy="547426"/>
          </a:xfrm>
          <a:prstGeom prst="rect">
            <a:avLst/>
          </a:prstGeom>
          <a:noFill/>
          <a:ln>
            <a:noFill/>
          </a:ln>
        </p:spPr>
        <p:txBody>
          <a:bodyPr spcFirstLastPara="1" wrap="square" lIns="0" tIns="45700" rIns="91425" bIns="45700" anchor="b" anchorCtr="0">
            <a:noAutofit/>
          </a:bodyPr>
          <a:lstStyle/>
          <a:p>
            <a:pPr marL="0" lvl="0" indent="0" algn="l" rtl="0">
              <a:lnSpc>
                <a:spcPct val="90000"/>
              </a:lnSpc>
              <a:spcBef>
                <a:spcPts val="0"/>
              </a:spcBef>
              <a:spcAft>
                <a:spcPts val="0"/>
              </a:spcAft>
              <a:buSzPts val="4000"/>
              <a:buNone/>
            </a:pPr>
            <a:r>
              <a:rPr lang="en-GB" sz="3200" b="0" i="0" dirty="0">
                <a:solidFill>
                  <a:schemeClr val="bg1"/>
                </a:solidFill>
                <a:latin typeface="Century Gothic" panose="020B0502020202020204" pitchFamily="34" charset="0"/>
                <a:ea typeface="Arial"/>
                <a:cs typeface="Arial"/>
                <a:sym typeface="Arial"/>
              </a:rPr>
              <a:t>Ensure Resiliency Against </a:t>
            </a:r>
            <a:br>
              <a:rPr lang="en-GB" sz="3200" b="0" i="0" dirty="0">
                <a:solidFill>
                  <a:schemeClr val="bg1"/>
                </a:solidFill>
                <a:latin typeface="Century Gothic" panose="020B0502020202020204" pitchFamily="34" charset="0"/>
                <a:ea typeface="Arial"/>
                <a:cs typeface="Arial"/>
                <a:sym typeface="Arial"/>
              </a:rPr>
            </a:br>
            <a:r>
              <a:rPr lang="en-GB" sz="3200" b="0" i="0" dirty="0">
                <a:solidFill>
                  <a:schemeClr val="bg1"/>
                </a:solidFill>
                <a:latin typeface="Century Gothic" panose="020B0502020202020204" pitchFamily="34" charset="0"/>
                <a:ea typeface="Arial"/>
                <a:cs typeface="Arial"/>
                <a:sym typeface="Arial"/>
              </a:rPr>
              <a:t>Cyber Threats</a:t>
            </a:r>
            <a:endParaRPr lang="en-GB" sz="1400" b="0" i="0" dirty="0">
              <a:solidFill>
                <a:schemeClr val="bg1"/>
              </a:solidFill>
              <a:latin typeface="Century Gothic" panose="020B0502020202020204" pitchFamily="34" charset="0"/>
              <a:ea typeface="Arial"/>
              <a:cs typeface="Arial"/>
              <a:sym typeface="Arial"/>
            </a:endParaRPr>
          </a:p>
        </p:txBody>
      </p:sp>
      <p:sp>
        <p:nvSpPr>
          <p:cNvPr id="497" name="Google Shape;497;p67"/>
          <p:cNvSpPr txBox="1">
            <a:spLocks noGrp="1"/>
          </p:cNvSpPr>
          <p:nvPr>
            <p:ph type="subTitle" idx="1"/>
          </p:nvPr>
        </p:nvSpPr>
        <p:spPr>
          <a:xfrm>
            <a:off x="570500" y="3049329"/>
            <a:ext cx="3833775" cy="409977"/>
          </a:xfrm>
          <a:prstGeom prst="rect">
            <a:avLst/>
          </a:prstGeom>
          <a:noFill/>
          <a:ln>
            <a:noFill/>
          </a:ln>
        </p:spPr>
        <p:txBody>
          <a:bodyPr spcFirstLastPara="1" wrap="square" lIns="0" tIns="45700" rIns="91425" bIns="45700" anchor="t" anchorCtr="0">
            <a:noAutofit/>
          </a:bodyPr>
          <a:lstStyle/>
          <a:p>
            <a:pPr marL="0" lvl="0" indent="0" algn="l" rtl="0">
              <a:lnSpc>
                <a:spcPct val="100000"/>
              </a:lnSpc>
              <a:spcBef>
                <a:spcPts val="750"/>
              </a:spcBef>
              <a:spcAft>
                <a:spcPts val="0"/>
              </a:spcAft>
              <a:buSzPts val="1600"/>
              <a:buNone/>
            </a:pPr>
            <a:r>
              <a:rPr lang="en-US" i="0" dirty="0">
                <a:latin typeface="Century Gothic" panose="020B0502020202020204" pitchFamily="34" charset="0"/>
              </a:rPr>
              <a:t>June 1, 2023</a:t>
            </a:r>
            <a:endParaRPr i="0" dirty="0">
              <a:latin typeface="Century Gothic" panose="020B0502020202020204" pitchFamily="34" charset="0"/>
            </a:endParaRPr>
          </a:p>
        </p:txBody>
      </p:sp>
      <p:sp>
        <p:nvSpPr>
          <p:cNvPr id="2" name="Google Shape;496;p67">
            <a:extLst>
              <a:ext uri="{FF2B5EF4-FFF2-40B4-BE49-F238E27FC236}">
                <a16:creationId xmlns:a16="http://schemas.microsoft.com/office/drawing/2014/main" id="{ECC1B477-FCEC-6EC1-6C47-8F9CCE23FB92}"/>
              </a:ext>
            </a:extLst>
          </p:cNvPr>
          <p:cNvSpPr txBox="1">
            <a:spLocks/>
          </p:cNvSpPr>
          <p:nvPr/>
        </p:nvSpPr>
        <p:spPr>
          <a:xfrm>
            <a:off x="570500" y="2420126"/>
            <a:ext cx="7643025" cy="547426"/>
          </a:xfrm>
          <a:prstGeom prst="rect">
            <a:avLst/>
          </a:prstGeom>
          <a:noFill/>
          <a:ln>
            <a:noFill/>
          </a:ln>
        </p:spPr>
        <p:txBody>
          <a:bodyPr spcFirstLastPara="1" wrap="square" lIns="0" tIns="45700" rIns="91425" bIns="4570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4000"/>
              <a:buFont typeface="Montserrat"/>
              <a:buNone/>
              <a:defRPr sz="3000" b="1" i="1" u="none" strike="noStrike" cap="none">
                <a:solidFill>
                  <a:schemeClr val="lt1"/>
                </a:solidFill>
                <a:latin typeface="Montserrat"/>
                <a:ea typeface="Montserrat"/>
                <a:cs typeface="Montserrat"/>
                <a:sym typeface="Montserrat"/>
              </a:defRPr>
            </a:lvl9pPr>
          </a:lstStyle>
          <a:p>
            <a:r>
              <a:rPr lang="en-GB" sz="2000" b="0" i="0" dirty="0">
                <a:latin typeface="Century Gothic" panose="020B0502020202020204" pitchFamily="34" charset="0"/>
              </a:rPr>
              <a:t>Webinar and Live Demo</a:t>
            </a:r>
            <a:endParaRPr lang="en-GB" sz="1000" b="0" i="0" dirty="0">
              <a:solidFill>
                <a:srgbClr val="9E9E9E"/>
              </a:solidFill>
              <a:latin typeface="Century Gothic" panose="020B0502020202020204" pitchFamily="34" charset="0"/>
              <a:ea typeface="Arial"/>
              <a:cs typeface="Arial"/>
              <a:sym typeface="Arial"/>
            </a:endParaRPr>
          </a:p>
        </p:txBody>
      </p:sp>
      <p:pic>
        <p:nvPicPr>
          <p:cNvPr id="3" name="Picture 2" descr="A picture containing footwear&#10;&#10;Description automatically generated">
            <a:extLst>
              <a:ext uri="{FF2B5EF4-FFF2-40B4-BE49-F238E27FC236}">
                <a16:creationId xmlns:a16="http://schemas.microsoft.com/office/drawing/2014/main" id="{6551C4A1-B37E-7B3F-FC0A-61151ACF97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0324" y="3140730"/>
            <a:ext cx="1007217" cy="1007217"/>
          </a:xfrm>
          <a:prstGeom prst="rect">
            <a:avLst/>
          </a:prstGeom>
        </p:spPr>
      </p:pic>
      <p:sp>
        <p:nvSpPr>
          <p:cNvPr id="5" name="Oval 4">
            <a:extLst>
              <a:ext uri="{FF2B5EF4-FFF2-40B4-BE49-F238E27FC236}">
                <a16:creationId xmlns:a16="http://schemas.microsoft.com/office/drawing/2014/main" id="{35A9B65F-708E-A020-E84A-D9CDA91AFD84}"/>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pic>
        <p:nvPicPr>
          <p:cNvPr id="6" name="Picture 5" descr="Shape&#10;&#10;Description automatically generated with medium confidence">
            <a:extLst>
              <a:ext uri="{FF2B5EF4-FFF2-40B4-BE49-F238E27FC236}">
                <a16:creationId xmlns:a16="http://schemas.microsoft.com/office/drawing/2014/main" id="{9131D2B1-95E2-BB0A-2DF9-6AD76AA0E89E}"/>
              </a:ext>
            </a:extLst>
          </p:cNvPr>
          <p:cNvPicPr>
            <a:picLocks noChangeAspect="1"/>
          </p:cNvPicPr>
          <p:nvPr/>
        </p:nvPicPr>
        <p:blipFill>
          <a:blip r:embed="rId4" cstate="screen">
            <a:lum bright="70000" contrast="-70000"/>
            <a:extLst>
              <a:ext uri="{BEBA8EAE-BF5A-486C-A8C5-ECC9F3942E4B}">
                <a14:imgProps xmlns:a14="http://schemas.microsoft.com/office/drawing/2010/main">
                  <a14:imgLayer r:embed="rId5">
                    <a14:imgEffect>
                      <a14:colorTemperature colorTemp="8726"/>
                    </a14:imgEffect>
                    <a14:imgEffect>
                      <a14:saturation sat="366000"/>
                    </a14:imgEffect>
                  </a14:imgLayer>
                </a14:imgProps>
              </a:ext>
              <a:ext uri="{28A0092B-C50C-407E-A947-70E740481C1C}">
                <a14:useLocalDpi xmlns:a14="http://schemas.microsoft.com/office/drawing/2010/main"/>
              </a:ext>
            </a:extLst>
          </a:blip>
          <a:stretch>
            <a:fillRect/>
          </a:stretch>
        </p:blipFill>
        <p:spPr>
          <a:xfrm>
            <a:off x="570497" y="3644339"/>
            <a:ext cx="931637" cy="3330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6" name="Google Shape;846;p9"/>
          <p:cNvSpPr/>
          <p:nvPr/>
        </p:nvSpPr>
        <p:spPr>
          <a:xfrm>
            <a:off x="3329753" y="2751482"/>
            <a:ext cx="2416818" cy="1500809"/>
          </a:xfrm>
          <a:prstGeom prst="rect">
            <a:avLst/>
          </a:prstGeom>
          <a:solidFill>
            <a:srgbClr val="004884"/>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847" name="Google Shape;847;p9"/>
          <p:cNvSpPr/>
          <p:nvPr/>
        </p:nvSpPr>
        <p:spPr>
          <a:xfrm>
            <a:off x="1170628" y="2751692"/>
            <a:ext cx="2474699" cy="1500617"/>
          </a:xfrm>
          <a:prstGeom prst="rect">
            <a:avLst/>
          </a:prstGeom>
          <a:solidFill>
            <a:srgbClr val="004884"/>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848" name="Google Shape;848;p9"/>
          <p:cNvSpPr/>
          <p:nvPr/>
        </p:nvSpPr>
        <p:spPr>
          <a:xfrm>
            <a:off x="5480660" y="2751691"/>
            <a:ext cx="2500474" cy="1500617"/>
          </a:xfrm>
          <a:prstGeom prst="rect">
            <a:avLst/>
          </a:prstGeom>
          <a:solidFill>
            <a:srgbClr val="004884"/>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grpSp>
        <p:nvGrpSpPr>
          <p:cNvPr id="849" name="Google Shape;849;p9"/>
          <p:cNvGrpSpPr/>
          <p:nvPr/>
        </p:nvGrpSpPr>
        <p:grpSpPr>
          <a:xfrm>
            <a:off x="6031534" y="3813302"/>
            <a:ext cx="182518" cy="186564"/>
            <a:chOff x="1737661" y="4987234"/>
            <a:chExt cx="367348" cy="374150"/>
          </a:xfrm>
        </p:grpSpPr>
        <p:pic>
          <p:nvPicPr>
            <p:cNvPr id="850" name="Google Shape;850;p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37661" y="4987234"/>
              <a:ext cx="367348" cy="374150"/>
            </a:xfrm>
            <a:prstGeom prst="rect">
              <a:avLst/>
            </a:prstGeom>
            <a:noFill/>
            <a:ln>
              <a:noFill/>
            </a:ln>
          </p:spPr>
        </p:pic>
        <p:sp>
          <p:nvSpPr>
            <p:cNvPr id="851" name="Google Shape;851;p9"/>
            <p:cNvSpPr/>
            <p:nvPr/>
          </p:nvSpPr>
          <p:spPr>
            <a:xfrm>
              <a:off x="1849227" y="5121305"/>
              <a:ext cx="132718" cy="93595"/>
            </a:xfrm>
            <a:custGeom>
              <a:avLst/>
              <a:gdLst/>
              <a:ahLst/>
              <a:cxnLst/>
              <a:rect l="l" t="t" r="r" b="b"/>
              <a:pathLst>
                <a:path w="134771" h="95043" extrusionOk="0">
                  <a:moveTo>
                    <a:pt x="0" y="55207"/>
                  </a:moveTo>
                  <a:lnTo>
                    <a:pt x="39804" y="95043"/>
                  </a:lnTo>
                  <a:lnTo>
                    <a:pt x="134772" y="0"/>
                  </a:lnTo>
                </a:path>
              </a:pathLst>
            </a:custGeom>
            <a:noFill/>
            <a:ln w="9525" cap="flat" cmpd="sng">
              <a:solidFill>
                <a:srgbClr val="A894F9"/>
              </a:solidFill>
              <a:prstDash val="solid"/>
              <a:miter lim="8000"/>
              <a:headEnd type="none" w="sm" len="sm"/>
              <a:tailEnd type="none" w="sm" len="sm"/>
            </a:ln>
          </p:spPr>
          <p:txBody>
            <a:bodyPr spcFirstLastPara="1" wrap="square" lIns="68569" tIns="34275" rIns="68569" bIns="34275" anchor="ctr" anchorCtr="0">
              <a:noAutofit/>
            </a:bodyPr>
            <a:lstStyle/>
            <a:p>
              <a:pPr algn="ctr">
                <a:buSzPts val="900"/>
              </a:pPr>
              <a:endParaRPr sz="675">
                <a:solidFill>
                  <a:srgbClr val="5E5E5E"/>
                </a:solidFill>
                <a:latin typeface="Calibri"/>
                <a:ea typeface="Calibri"/>
                <a:cs typeface="Calibri"/>
                <a:sym typeface="Calibri"/>
              </a:endParaRPr>
            </a:p>
          </p:txBody>
        </p:sp>
      </p:grpSp>
      <p:pic>
        <p:nvPicPr>
          <p:cNvPr id="852" name="Google Shape;852;p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023960" y="3414758"/>
            <a:ext cx="197666" cy="198374"/>
          </a:xfrm>
          <a:prstGeom prst="rect">
            <a:avLst/>
          </a:prstGeom>
          <a:noFill/>
          <a:ln>
            <a:noFill/>
          </a:ln>
        </p:spPr>
      </p:pic>
      <p:grpSp>
        <p:nvGrpSpPr>
          <p:cNvPr id="853" name="Google Shape;853;p9"/>
          <p:cNvGrpSpPr/>
          <p:nvPr/>
        </p:nvGrpSpPr>
        <p:grpSpPr>
          <a:xfrm>
            <a:off x="6017743" y="2993219"/>
            <a:ext cx="210101" cy="214758"/>
            <a:chOff x="8417425" y="3878414"/>
            <a:chExt cx="405213" cy="412716"/>
          </a:xfrm>
        </p:grpSpPr>
        <p:pic>
          <p:nvPicPr>
            <p:cNvPr id="854" name="Google Shape;854;p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417425" y="3878414"/>
              <a:ext cx="405213" cy="412716"/>
            </a:xfrm>
            <a:prstGeom prst="rect">
              <a:avLst/>
            </a:prstGeom>
            <a:noFill/>
            <a:ln>
              <a:noFill/>
            </a:ln>
          </p:spPr>
        </p:pic>
        <p:grpSp>
          <p:nvGrpSpPr>
            <p:cNvPr id="855" name="Google Shape;855;p9"/>
            <p:cNvGrpSpPr/>
            <p:nvPr/>
          </p:nvGrpSpPr>
          <p:grpSpPr>
            <a:xfrm>
              <a:off x="8531735" y="3973182"/>
              <a:ext cx="175032" cy="206238"/>
              <a:chOff x="8425837" y="658621"/>
              <a:chExt cx="306739" cy="361427"/>
            </a:xfrm>
          </p:grpSpPr>
          <p:sp>
            <p:nvSpPr>
              <p:cNvPr id="856" name="Google Shape;856;p9"/>
              <p:cNvSpPr/>
              <p:nvPr/>
            </p:nvSpPr>
            <p:spPr>
              <a:xfrm>
                <a:off x="8425837" y="658621"/>
                <a:ext cx="306739" cy="361427"/>
              </a:xfrm>
              <a:custGeom>
                <a:avLst/>
                <a:gdLst/>
                <a:ahLst/>
                <a:cxnLst/>
                <a:rect l="l" t="t" r="r" b="b"/>
                <a:pathLst>
                  <a:path w="408907" h="481811" extrusionOk="0">
                    <a:moveTo>
                      <a:pt x="308900" y="481812"/>
                    </a:moveTo>
                    <a:lnTo>
                      <a:pt x="100385" y="481812"/>
                    </a:lnTo>
                    <a:cubicBezTo>
                      <a:pt x="85573" y="481812"/>
                      <a:pt x="73566" y="469804"/>
                      <a:pt x="73566" y="454992"/>
                    </a:cubicBezTo>
                    <a:lnTo>
                      <a:pt x="73566" y="383504"/>
                    </a:lnTo>
                    <a:lnTo>
                      <a:pt x="47973" y="383504"/>
                    </a:lnTo>
                    <a:cubicBezTo>
                      <a:pt x="21448" y="383400"/>
                      <a:pt x="0" y="361868"/>
                      <a:pt x="0" y="335342"/>
                    </a:cubicBezTo>
                    <a:lnTo>
                      <a:pt x="0" y="204454"/>
                    </a:lnTo>
                    <a:cubicBezTo>
                      <a:pt x="0" y="91537"/>
                      <a:pt x="91537" y="0"/>
                      <a:pt x="204454" y="0"/>
                    </a:cubicBezTo>
                    <a:cubicBezTo>
                      <a:pt x="317371" y="0"/>
                      <a:pt x="408907" y="91537"/>
                      <a:pt x="408907" y="204454"/>
                    </a:cubicBezTo>
                    <a:lnTo>
                      <a:pt x="408907" y="335342"/>
                    </a:lnTo>
                    <a:cubicBezTo>
                      <a:pt x="408907" y="361868"/>
                      <a:pt x="387459" y="383400"/>
                      <a:pt x="360934" y="383504"/>
                    </a:cubicBezTo>
                    <a:lnTo>
                      <a:pt x="335720" y="383504"/>
                    </a:lnTo>
                    <a:lnTo>
                      <a:pt x="335720" y="454992"/>
                    </a:lnTo>
                    <a:cubicBezTo>
                      <a:pt x="335720" y="469804"/>
                      <a:pt x="323712" y="481812"/>
                      <a:pt x="308900" y="481812"/>
                    </a:cubicBezTo>
                    <a:close/>
                    <a:moveTo>
                      <a:pt x="205020" y="10860"/>
                    </a:moveTo>
                    <a:cubicBezTo>
                      <a:pt x="98286" y="11121"/>
                      <a:pt x="11899" y="97719"/>
                      <a:pt x="11899" y="204454"/>
                    </a:cubicBezTo>
                    <a:lnTo>
                      <a:pt x="11899" y="335342"/>
                    </a:lnTo>
                    <a:cubicBezTo>
                      <a:pt x="11844" y="355411"/>
                      <a:pt x="27907" y="371811"/>
                      <a:pt x="47973" y="372172"/>
                    </a:cubicBezTo>
                    <a:lnTo>
                      <a:pt x="84709" y="372172"/>
                    </a:lnTo>
                    <a:lnTo>
                      <a:pt x="84709" y="454992"/>
                    </a:lnTo>
                    <a:cubicBezTo>
                      <a:pt x="84709" y="463545"/>
                      <a:pt x="91643" y="470480"/>
                      <a:pt x="100196" y="470480"/>
                    </a:cubicBezTo>
                    <a:lnTo>
                      <a:pt x="308900" y="470480"/>
                    </a:lnTo>
                    <a:cubicBezTo>
                      <a:pt x="317401" y="470532"/>
                      <a:pt x="324335" y="463683"/>
                      <a:pt x="324387" y="455182"/>
                    </a:cubicBezTo>
                    <a:cubicBezTo>
                      <a:pt x="324387" y="455119"/>
                      <a:pt x="324387" y="455055"/>
                      <a:pt x="324387" y="454992"/>
                    </a:cubicBezTo>
                    <a:lnTo>
                      <a:pt x="324387" y="372172"/>
                    </a:lnTo>
                    <a:lnTo>
                      <a:pt x="361123" y="372172"/>
                    </a:lnTo>
                    <a:cubicBezTo>
                      <a:pt x="381263" y="371913"/>
                      <a:pt x="397440" y="355484"/>
                      <a:pt x="397386" y="335342"/>
                    </a:cubicBezTo>
                    <a:lnTo>
                      <a:pt x="397386" y="204454"/>
                    </a:lnTo>
                    <a:cubicBezTo>
                      <a:pt x="397387" y="97866"/>
                      <a:pt x="311230" y="11329"/>
                      <a:pt x="204643" y="10860"/>
                    </a:cubicBezTo>
                    <a:close/>
                  </a:path>
                </a:pathLst>
              </a:custGeom>
              <a:solidFill>
                <a:srgbClr val="FFFFFF"/>
              </a:solidFill>
              <a:ln w="9525" cap="flat" cmpd="sng">
                <a:solidFill>
                  <a:srgbClr val="A894F9"/>
                </a:solidFill>
                <a:prstDash val="solid"/>
                <a:miter lim="8000"/>
                <a:headEnd type="none" w="sm" len="sm"/>
                <a:tailEnd type="none" w="sm" len="sm"/>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857" name="Google Shape;857;p9"/>
              <p:cNvSpPr/>
              <p:nvPr/>
            </p:nvSpPr>
            <p:spPr>
              <a:xfrm>
                <a:off x="8498945" y="815108"/>
                <a:ext cx="160807" cy="200690"/>
              </a:xfrm>
              <a:custGeom>
                <a:avLst/>
                <a:gdLst/>
                <a:ahLst/>
                <a:cxnLst/>
                <a:rect l="l" t="t" r="r" b="b"/>
                <a:pathLst>
                  <a:path w="214369" h="267536" extrusionOk="0">
                    <a:moveTo>
                      <a:pt x="155536" y="267537"/>
                    </a:moveTo>
                    <a:lnTo>
                      <a:pt x="144204" y="267537"/>
                    </a:lnTo>
                    <a:lnTo>
                      <a:pt x="144204" y="185378"/>
                    </a:lnTo>
                    <a:lnTo>
                      <a:pt x="155536" y="185378"/>
                    </a:lnTo>
                    <a:close/>
                    <a:moveTo>
                      <a:pt x="68088" y="267537"/>
                    </a:moveTo>
                    <a:lnTo>
                      <a:pt x="56756" y="267537"/>
                    </a:lnTo>
                    <a:lnTo>
                      <a:pt x="56756" y="185378"/>
                    </a:lnTo>
                    <a:lnTo>
                      <a:pt x="68088" y="185378"/>
                    </a:lnTo>
                    <a:close/>
                    <a:moveTo>
                      <a:pt x="206342" y="83954"/>
                    </a:moveTo>
                    <a:lnTo>
                      <a:pt x="172440" y="50051"/>
                    </a:lnTo>
                    <a:lnTo>
                      <a:pt x="138632" y="83954"/>
                    </a:lnTo>
                    <a:lnTo>
                      <a:pt x="130605" y="76021"/>
                    </a:lnTo>
                    <a:lnTo>
                      <a:pt x="164507" y="42024"/>
                    </a:lnTo>
                    <a:lnTo>
                      <a:pt x="130605" y="8027"/>
                    </a:lnTo>
                    <a:lnTo>
                      <a:pt x="138632" y="0"/>
                    </a:lnTo>
                    <a:lnTo>
                      <a:pt x="172440" y="33997"/>
                    </a:lnTo>
                    <a:lnTo>
                      <a:pt x="206342" y="0"/>
                    </a:lnTo>
                    <a:lnTo>
                      <a:pt x="214370" y="8027"/>
                    </a:lnTo>
                    <a:lnTo>
                      <a:pt x="180467" y="42024"/>
                    </a:lnTo>
                    <a:lnTo>
                      <a:pt x="214370" y="76021"/>
                    </a:lnTo>
                    <a:close/>
                    <a:moveTo>
                      <a:pt x="75738" y="83954"/>
                    </a:moveTo>
                    <a:lnTo>
                      <a:pt x="41835" y="50051"/>
                    </a:lnTo>
                    <a:lnTo>
                      <a:pt x="8027" y="83954"/>
                    </a:lnTo>
                    <a:lnTo>
                      <a:pt x="0" y="76021"/>
                    </a:lnTo>
                    <a:lnTo>
                      <a:pt x="33902" y="42024"/>
                    </a:lnTo>
                    <a:lnTo>
                      <a:pt x="0" y="8027"/>
                    </a:lnTo>
                    <a:lnTo>
                      <a:pt x="8027" y="0"/>
                    </a:lnTo>
                    <a:lnTo>
                      <a:pt x="41835" y="33997"/>
                    </a:lnTo>
                    <a:lnTo>
                      <a:pt x="75738" y="0"/>
                    </a:lnTo>
                    <a:lnTo>
                      <a:pt x="83765" y="8027"/>
                    </a:lnTo>
                    <a:lnTo>
                      <a:pt x="49862" y="42024"/>
                    </a:lnTo>
                    <a:lnTo>
                      <a:pt x="83765" y="76021"/>
                    </a:lnTo>
                    <a:close/>
                  </a:path>
                </a:pathLst>
              </a:custGeom>
              <a:solidFill>
                <a:srgbClr val="FFFFFF"/>
              </a:solidFill>
              <a:ln w="9525" cap="flat" cmpd="sng">
                <a:solidFill>
                  <a:srgbClr val="A894F9"/>
                </a:solidFill>
                <a:prstDash val="solid"/>
                <a:miter lim="8000"/>
                <a:headEnd type="none" w="sm" len="sm"/>
                <a:tailEnd type="none" w="sm" len="sm"/>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grpSp>
      </p:grpSp>
      <p:sp>
        <p:nvSpPr>
          <p:cNvPr id="858" name="Google Shape;858;p9"/>
          <p:cNvSpPr txBox="1"/>
          <p:nvPr/>
        </p:nvSpPr>
        <p:spPr>
          <a:xfrm>
            <a:off x="6319043" y="3033014"/>
            <a:ext cx="1526345" cy="138499"/>
          </a:xfrm>
          <a:prstGeom prst="rect">
            <a:avLst/>
          </a:prstGeom>
          <a:noFill/>
          <a:ln>
            <a:noFill/>
          </a:ln>
        </p:spPr>
        <p:txBody>
          <a:bodyPr spcFirstLastPara="1" wrap="square" lIns="0" tIns="0" rIns="0" bIns="0" anchor="ctr" anchorCtr="0">
            <a:spAutoFit/>
          </a:bodyPr>
          <a:lstStyle/>
          <a:p>
            <a:pPr>
              <a:buSzPts val="1200"/>
            </a:pPr>
            <a:r>
              <a:rPr lang="en-US" sz="900" b="1">
                <a:solidFill>
                  <a:srgbClr val="FFFFFF"/>
                </a:solidFill>
              </a:rPr>
              <a:t>Threat Containment</a:t>
            </a:r>
            <a:endParaRPr sz="1050"/>
          </a:p>
        </p:txBody>
      </p:sp>
      <p:sp>
        <p:nvSpPr>
          <p:cNvPr id="859" name="Google Shape;859;p9"/>
          <p:cNvSpPr txBox="1"/>
          <p:nvPr/>
        </p:nvSpPr>
        <p:spPr>
          <a:xfrm>
            <a:off x="6319043" y="3435630"/>
            <a:ext cx="1526345" cy="138499"/>
          </a:xfrm>
          <a:prstGeom prst="rect">
            <a:avLst/>
          </a:prstGeom>
          <a:noFill/>
          <a:ln>
            <a:noFill/>
          </a:ln>
        </p:spPr>
        <p:txBody>
          <a:bodyPr spcFirstLastPara="1" wrap="square" lIns="0" tIns="0" rIns="0" bIns="0" anchor="ctr" anchorCtr="0">
            <a:spAutoFit/>
          </a:bodyPr>
          <a:lstStyle/>
          <a:p>
            <a:pPr>
              <a:buClr>
                <a:srgbClr val="FFFFFF"/>
              </a:buClr>
              <a:buSzPts val="1200"/>
            </a:pPr>
            <a:r>
              <a:rPr lang="en-US" sz="900" b="1">
                <a:solidFill>
                  <a:srgbClr val="FFFFFF"/>
                </a:solidFill>
              </a:rPr>
              <a:t>Mass Recovery</a:t>
            </a:r>
            <a:endParaRPr sz="900" b="1">
              <a:solidFill>
                <a:srgbClr val="5E5E5E"/>
              </a:solidFill>
            </a:endParaRPr>
          </a:p>
        </p:txBody>
      </p:sp>
      <p:sp>
        <p:nvSpPr>
          <p:cNvPr id="860" name="Google Shape;860;p9"/>
          <p:cNvSpPr txBox="1"/>
          <p:nvPr/>
        </p:nvSpPr>
        <p:spPr>
          <a:xfrm>
            <a:off x="6319042" y="3764990"/>
            <a:ext cx="1441919" cy="276999"/>
          </a:xfrm>
          <a:prstGeom prst="rect">
            <a:avLst/>
          </a:prstGeom>
          <a:noFill/>
          <a:ln>
            <a:noFill/>
          </a:ln>
        </p:spPr>
        <p:txBody>
          <a:bodyPr spcFirstLastPara="1" wrap="square" lIns="0" tIns="0" rIns="0" bIns="0" anchor="ctr" anchorCtr="0">
            <a:spAutoFit/>
          </a:bodyPr>
          <a:lstStyle/>
          <a:p>
            <a:pPr>
              <a:buSzPts val="1200"/>
            </a:pPr>
            <a:r>
              <a:rPr lang="en-US" sz="900" b="1">
                <a:solidFill>
                  <a:srgbClr val="FFFFFF"/>
                </a:solidFill>
              </a:rPr>
              <a:t>Orchestrated App Recovery</a:t>
            </a:r>
            <a:endParaRPr sz="1050"/>
          </a:p>
        </p:txBody>
      </p:sp>
      <p:sp>
        <p:nvSpPr>
          <p:cNvPr id="861" name="Google Shape;861;p9"/>
          <p:cNvSpPr txBox="1"/>
          <p:nvPr/>
        </p:nvSpPr>
        <p:spPr>
          <a:xfrm>
            <a:off x="4031246" y="3033015"/>
            <a:ext cx="1461299" cy="138499"/>
          </a:xfrm>
          <a:prstGeom prst="rect">
            <a:avLst/>
          </a:prstGeom>
          <a:noFill/>
          <a:ln>
            <a:noFill/>
          </a:ln>
        </p:spPr>
        <p:txBody>
          <a:bodyPr spcFirstLastPara="1" wrap="square" lIns="0" tIns="0" rIns="0" bIns="0" anchor="ctr" anchorCtr="0">
            <a:spAutoFit/>
          </a:bodyPr>
          <a:lstStyle/>
          <a:p>
            <a:pPr>
              <a:buSzPts val="1200"/>
            </a:pPr>
            <a:r>
              <a:rPr lang="en-US" sz="900" b="1">
                <a:solidFill>
                  <a:srgbClr val="FFFFFF"/>
                </a:solidFill>
              </a:rPr>
              <a:t>Sensitive Data Discovery</a:t>
            </a:r>
            <a:endParaRPr sz="1050"/>
          </a:p>
        </p:txBody>
      </p:sp>
      <p:sp>
        <p:nvSpPr>
          <p:cNvPr id="862" name="Google Shape;862;p9"/>
          <p:cNvSpPr txBox="1"/>
          <p:nvPr/>
        </p:nvSpPr>
        <p:spPr>
          <a:xfrm>
            <a:off x="4031058" y="3837335"/>
            <a:ext cx="1458499" cy="138499"/>
          </a:xfrm>
          <a:prstGeom prst="rect">
            <a:avLst/>
          </a:prstGeom>
          <a:noFill/>
          <a:ln>
            <a:noFill/>
          </a:ln>
        </p:spPr>
        <p:txBody>
          <a:bodyPr spcFirstLastPara="1" wrap="square" lIns="0" tIns="0" rIns="0" bIns="0" anchor="ctr" anchorCtr="0">
            <a:spAutoFit/>
          </a:bodyPr>
          <a:lstStyle/>
          <a:p>
            <a:pPr>
              <a:buSzPts val="1200"/>
            </a:pPr>
            <a:r>
              <a:rPr lang="en-US" sz="900" b="1">
                <a:solidFill>
                  <a:srgbClr val="FFFFFF"/>
                </a:solidFill>
              </a:rPr>
              <a:t>Threat Hunting</a:t>
            </a:r>
            <a:endParaRPr sz="1050"/>
          </a:p>
        </p:txBody>
      </p:sp>
      <p:sp>
        <p:nvSpPr>
          <p:cNvPr id="863" name="Google Shape;863;p9"/>
          <p:cNvSpPr txBox="1"/>
          <p:nvPr/>
        </p:nvSpPr>
        <p:spPr>
          <a:xfrm>
            <a:off x="4031342" y="3435631"/>
            <a:ext cx="1462721" cy="138499"/>
          </a:xfrm>
          <a:prstGeom prst="rect">
            <a:avLst/>
          </a:prstGeom>
          <a:noFill/>
          <a:ln>
            <a:noFill/>
          </a:ln>
        </p:spPr>
        <p:txBody>
          <a:bodyPr spcFirstLastPara="1" wrap="square" lIns="0" tIns="0" rIns="0" bIns="0" anchor="ctr" anchorCtr="0">
            <a:spAutoFit/>
          </a:bodyPr>
          <a:lstStyle/>
          <a:p>
            <a:pPr>
              <a:buSzPts val="1200"/>
            </a:pPr>
            <a:r>
              <a:rPr lang="en-US" sz="900" b="1">
                <a:solidFill>
                  <a:srgbClr val="FFFFFF"/>
                </a:solidFill>
              </a:rPr>
              <a:t>Ransomware Investigation</a:t>
            </a:r>
            <a:endParaRPr sz="1050"/>
          </a:p>
        </p:txBody>
      </p:sp>
      <p:grpSp>
        <p:nvGrpSpPr>
          <p:cNvPr id="864" name="Google Shape;864;p9"/>
          <p:cNvGrpSpPr/>
          <p:nvPr/>
        </p:nvGrpSpPr>
        <p:grpSpPr>
          <a:xfrm>
            <a:off x="3670020" y="3031628"/>
            <a:ext cx="197552" cy="137941"/>
            <a:chOff x="6717726" y="2294529"/>
            <a:chExt cx="423013" cy="299436"/>
          </a:xfrm>
        </p:grpSpPr>
        <p:sp>
          <p:nvSpPr>
            <p:cNvPr id="865" name="Google Shape;865;p9"/>
            <p:cNvSpPr/>
            <p:nvPr/>
          </p:nvSpPr>
          <p:spPr>
            <a:xfrm>
              <a:off x="6717726" y="2294529"/>
              <a:ext cx="423013" cy="299436"/>
            </a:xfrm>
            <a:prstGeom prst="rect">
              <a:avLst/>
            </a:prstGeom>
            <a:noFill/>
            <a:ln w="9525" cap="flat" cmpd="sng">
              <a:solidFill>
                <a:srgbClr val="66E58C"/>
              </a:solidFill>
              <a:prstDash val="solid"/>
              <a:round/>
              <a:headEnd type="none" w="sm" len="sm"/>
              <a:tailEnd type="none" w="sm" len="sm"/>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866" name="Google Shape;866;p9"/>
            <p:cNvSpPr/>
            <p:nvPr/>
          </p:nvSpPr>
          <p:spPr>
            <a:xfrm>
              <a:off x="6717726" y="2352707"/>
              <a:ext cx="423013" cy="40144"/>
            </a:xfrm>
            <a:prstGeom prst="rect">
              <a:avLst/>
            </a:prstGeom>
            <a:noFill/>
            <a:ln w="9525" cap="flat" cmpd="sng">
              <a:solidFill>
                <a:srgbClr val="66E58C"/>
              </a:solidFill>
              <a:prstDash val="solid"/>
              <a:round/>
              <a:headEnd type="none" w="sm" len="sm"/>
              <a:tailEnd type="none" w="sm" len="sm"/>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867" name="Google Shape;867;p9"/>
            <p:cNvSpPr/>
            <p:nvPr/>
          </p:nvSpPr>
          <p:spPr>
            <a:xfrm>
              <a:off x="7010405" y="2456117"/>
              <a:ext cx="63238" cy="64139"/>
            </a:xfrm>
            <a:prstGeom prst="rect">
              <a:avLst/>
            </a:prstGeom>
            <a:noFill/>
            <a:ln w="9525" cap="flat" cmpd="sng">
              <a:solidFill>
                <a:srgbClr val="66E58C"/>
              </a:solidFill>
              <a:prstDash val="solid"/>
              <a:round/>
              <a:headEnd type="none" w="sm" len="sm"/>
              <a:tailEnd type="none" w="sm" len="sm"/>
            </a:ln>
          </p:spPr>
          <p:txBody>
            <a:bodyPr spcFirstLastPara="1" wrap="square" lIns="68569" tIns="34275" rIns="68569" bIns="34275" anchor="ctr" anchorCtr="0">
              <a:noAutofit/>
            </a:bodyPr>
            <a:lstStyle/>
            <a:p>
              <a:pPr algn="ctr">
                <a:buSzPts val="700"/>
              </a:pPr>
              <a:endParaRPr sz="525">
                <a:solidFill>
                  <a:srgbClr val="FFFFFF"/>
                </a:solidFill>
              </a:endParaRPr>
            </a:p>
          </p:txBody>
        </p:sp>
        <p:cxnSp>
          <p:nvCxnSpPr>
            <p:cNvPr id="868" name="Google Shape;868;p9"/>
            <p:cNvCxnSpPr/>
            <p:nvPr/>
          </p:nvCxnSpPr>
          <p:spPr>
            <a:xfrm>
              <a:off x="6783815" y="2527802"/>
              <a:ext cx="172813" cy="0"/>
            </a:xfrm>
            <a:prstGeom prst="straightConnector1">
              <a:avLst/>
            </a:prstGeom>
            <a:noFill/>
            <a:ln w="9525" cap="flat" cmpd="sng">
              <a:solidFill>
                <a:srgbClr val="66E58C"/>
              </a:solidFill>
              <a:prstDash val="solid"/>
              <a:round/>
              <a:headEnd type="none" w="sm" len="sm"/>
              <a:tailEnd type="none" w="sm" len="sm"/>
            </a:ln>
          </p:spPr>
        </p:cxnSp>
      </p:grpSp>
      <p:pic>
        <p:nvPicPr>
          <p:cNvPr id="869" name="Google Shape;869;p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664986" y="3804184"/>
            <a:ext cx="207620" cy="204800"/>
          </a:xfrm>
          <a:prstGeom prst="rect">
            <a:avLst/>
          </a:prstGeom>
          <a:noFill/>
          <a:ln>
            <a:noFill/>
          </a:ln>
        </p:spPr>
      </p:pic>
      <p:grpSp>
        <p:nvGrpSpPr>
          <p:cNvPr id="870" name="Google Shape;870;p9"/>
          <p:cNvGrpSpPr/>
          <p:nvPr/>
        </p:nvGrpSpPr>
        <p:grpSpPr>
          <a:xfrm>
            <a:off x="3670645" y="3417128"/>
            <a:ext cx="196301" cy="193634"/>
            <a:chOff x="2954710" y="4105876"/>
            <a:chExt cx="687423" cy="687422"/>
          </a:xfrm>
        </p:grpSpPr>
        <p:sp>
          <p:nvSpPr>
            <p:cNvPr id="871" name="Google Shape;871;p9"/>
            <p:cNvSpPr/>
            <p:nvPr/>
          </p:nvSpPr>
          <p:spPr>
            <a:xfrm>
              <a:off x="2954710" y="4105876"/>
              <a:ext cx="687423" cy="687422"/>
            </a:xfrm>
            <a:custGeom>
              <a:avLst/>
              <a:gdLst/>
              <a:ahLst/>
              <a:cxnLst/>
              <a:rect l="l" t="t" r="r" b="b"/>
              <a:pathLst>
                <a:path w="687423" h="687423" extrusionOk="0">
                  <a:moveTo>
                    <a:pt x="0" y="0"/>
                  </a:moveTo>
                  <a:lnTo>
                    <a:pt x="687424" y="0"/>
                  </a:lnTo>
                  <a:lnTo>
                    <a:pt x="687424" y="687424"/>
                  </a:lnTo>
                  <a:lnTo>
                    <a:pt x="0" y="687424"/>
                  </a:lnTo>
                  <a:close/>
                </a:path>
              </a:pathLst>
            </a:custGeom>
            <a:noFill/>
            <a:ln w="9525" cap="flat" cmpd="sng">
              <a:solidFill>
                <a:srgbClr val="66E58C"/>
              </a:solidFill>
              <a:prstDash val="solid"/>
              <a:miter lim="8000"/>
              <a:headEnd type="none" w="sm" len="sm"/>
              <a:tailEnd type="none" w="sm" len="sm"/>
            </a:ln>
          </p:spPr>
          <p:txBody>
            <a:bodyPr spcFirstLastPara="1" wrap="square" lIns="68569" tIns="34275" rIns="68569" bIns="34275" anchor="ctr" anchorCtr="0">
              <a:noAutofit/>
            </a:bodyPr>
            <a:lstStyle/>
            <a:p>
              <a:pPr>
                <a:buSzPts val="700"/>
              </a:pPr>
              <a:endParaRPr sz="525">
                <a:latin typeface="Calibri"/>
                <a:ea typeface="Calibri"/>
                <a:cs typeface="Calibri"/>
                <a:sym typeface="Calibri"/>
              </a:endParaRPr>
            </a:p>
          </p:txBody>
        </p:sp>
        <p:sp>
          <p:nvSpPr>
            <p:cNvPr id="872" name="Google Shape;872;p9"/>
            <p:cNvSpPr/>
            <p:nvPr/>
          </p:nvSpPr>
          <p:spPr>
            <a:xfrm>
              <a:off x="3040652" y="4191818"/>
              <a:ext cx="113242" cy="113242"/>
            </a:xfrm>
            <a:custGeom>
              <a:avLst/>
              <a:gdLst/>
              <a:ahLst/>
              <a:cxnLst/>
              <a:rect l="l" t="t" r="r" b="b"/>
              <a:pathLst>
                <a:path w="113242" h="113242" extrusionOk="0">
                  <a:moveTo>
                    <a:pt x="113243" y="0"/>
                  </a:moveTo>
                  <a:lnTo>
                    <a:pt x="0" y="0"/>
                  </a:lnTo>
                  <a:lnTo>
                    <a:pt x="0" y="113243"/>
                  </a:lnTo>
                </a:path>
              </a:pathLst>
            </a:custGeom>
            <a:noFill/>
            <a:ln w="9525" cap="flat" cmpd="sng">
              <a:solidFill>
                <a:srgbClr val="66E58C"/>
              </a:solidFill>
              <a:prstDash val="solid"/>
              <a:miter lim="8000"/>
              <a:headEnd type="none" w="sm" len="sm"/>
              <a:tailEnd type="none" w="sm" len="sm"/>
            </a:ln>
          </p:spPr>
          <p:txBody>
            <a:bodyPr spcFirstLastPara="1" wrap="square" lIns="68569" tIns="34275" rIns="68569" bIns="34275" anchor="ctr" anchorCtr="0">
              <a:noAutofit/>
            </a:bodyPr>
            <a:lstStyle/>
            <a:p>
              <a:pPr>
                <a:buSzPts val="700"/>
              </a:pPr>
              <a:endParaRPr sz="525">
                <a:latin typeface="Calibri"/>
                <a:ea typeface="Calibri"/>
                <a:cs typeface="Calibri"/>
                <a:sym typeface="Calibri"/>
              </a:endParaRPr>
            </a:p>
          </p:txBody>
        </p:sp>
        <p:sp>
          <p:nvSpPr>
            <p:cNvPr id="873" name="Google Shape;873;p9"/>
            <p:cNvSpPr/>
            <p:nvPr/>
          </p:nvSpPr>
          <p:spPr>
            <a:xfrm>
              <a:off x="3040652" y="4594114"/>
              <a:ext cx="113242" cy="113242"/>
            </a:xfrm>
            <a:custGeom>
              <a:avLst/>
              <a:gdLst/>
              <a:ahLst/>
              <a:cxnLst/>
              <a:rect l="l" t="t" r="r" b="b"/>
              <a:pathLst>
                <a:path w="113242" h="113242" extrusionOk="0">
                  <a:moveTo>
                    <a:pt x="0" y="0"/>
                  </a:moveTo>
                  <a:lnTo>
                    <a:pt x="0" y="113243"/>
                  </a:lnTo>
                  <a:lnTo>
                    <a:pt x="113243" y="113243"/>
                  </a:lnTo>
                </a:path>
              </a:pathLst>
            </a:custGeom>
            <a:noFill/>
            <a:ln w="9525" cap="flat" cmpd="sng">
              <a:solidFill>
                <a:srgbClr val="66E58C"/>
              </a:solidFill>
              <a:prstDash val="solid"/>
              <a:miter lim="8000"/>
              <a:headEnd type="none" w="sm" len="sm"/>
              <a:tailEnd type="none" w="sm" len="sm"/>
            </a:ln>
          </p:spPr>
          <p:txBody>
            <a:bodyPr spcFirstLastPara="1" wrap="square" lIns="68569" tIns="34275" rIns="68569" bIns="34275" anchor="ctr" anchorCtr="0">
              <a:noAutofit/>
            </a:bodyPr>
            <a:lstStyle/>
            <a:p>
              <a:pPr>
                <a:buSzPts val="700"/>
              </a:pPr>
              <a:endParaRPr sz="525">
                <a:latin typeface="Calibri"/>
                <a:ea typeface="Calibri"/>
                <a:cs typeface="Calibri"/>
                <a:sym typeface="Calibri"/>
              </a:endParaRPr>
            </a:p>
          </p:txBody>
        </p:sp>
        <p:sp>
          <p:nvSpPr>
            <p:cNvPr id="874" name="Google Shape;874;p9"/>
            <p:cNvSpPr/>
            <p:nvPr/>
          </p:nvSpPr>
          <p:spPr>
            <a:xfrm>
              <a:off x="3442948" y="4594114"/>
              <a:ext cx="113242" cy="113242"/>
            </a:xfrm>
            <a:custGeom>
              <a:avLst/>
              <a:gdLst/>
              <a:ahLst/>
              <a:cxnLst/>
              <a:rect l="l" t="t" r="r" b="b"/>
              <a:pathLst>
                <a:path w="113242" h="113242" extrusionOk="0">
                  <a:moveTo>
                    <a:pt x="0" y="113243"/>
                  </a:moveTo>
                  <a:lnTo>
                    <a:pt x="113243" y="113243"/>
                  </a:lnTo>
                  <a:lnTo>
                    <a:pt x="113243" y="0"/>
                  </a:lnTo>
                </a:path>
              </a:pathLst>
            </a:custGeom>
            <a:noFill/>
            <a:ln w="9525" cap="flat" cmpd="sng">
              <a:solidFill>
                <a:srgbClr val="66E58C"/>
              </a:solidFill>
              <a:prstDash val="solid"/>
              <a:miter lim="8000"/>
              <a:headEnd type="none" w="sm" len="sm"/>
              <a:tailEnd type="none" w="sm" len="sm"/>
            </a:ln>
          </p:spPr>
          <p:txBody>
            <a:bodyPr spcFirstLastPara="1" wrap="square" lIns="68569" tIns="34275" rIns="68569" bIns="34275" anchor="ctr" anchorCtr="0">
              <a:noAutofit/>
            </a:bodyPr>
            <a:lstStyle/>
            <a:p>
              <a:pPr>
                <a:buSzPts val="700"/>
              </a:pPr>
              <a:endParaRPr sz="525">
                <a:latin typeface="Calibri"/>
                <a:ea typeface="Calibri"/>
                <a:cs typeface="Calibri"/>
                <a:sym typeface="Calibri"/>
              </a:endParaRPr>
            </a:p>
          </p:txBody>
        </p:sp>
        <p:sp>
          <p:nvSpPr>
            <p:cNvPr id="875" name="Google Shape;875;p9"/>
            <p:cNvSpPr/>
            <p:nvPr/>
          </p:nvSpPr>
          <p:spPr>
            <a:xfrm>
              <a:off x="3442948" y="4191818"/>
              <a:ext cx="113242" cy="113242"/>
            </a:xfrm>
            <a:custGeom>
              <a:avLst/>
              <a:gdLst/>
              <a:ahLst/>
              <a:cxnLst/>
              <a:rect l="l" t="t" r="r" b="b"/>
              <a:pathLst>
                <a:path w="113242" h="113242" extrusionOk="0">
                  <a:moveTo>
                    <a:pt x="113243" y="113243"/>
                  </a:moveTo>
                  <a:lnTo>
                    <a:pt x="113243" y="0"/>
                  </a:lnTo>
                  <a:lnTo>
                    <a:pt x="0" y="0"/>
                  </a:lnTo>
                </a:path>
              </a:pathLst>
            </a:custGeom>
            <a:noFill/>
            <a:ln w="9525" cap="flat" cmpd="sng">
              <a:solidFill>
                <a:srgbClr val="66E58C"/>
              </a:solidFill>
              <a:prstDash val="solid"/>
              <a:miter lim="8000"/>
              <a:headEnd type="none" w="sm" len="sm"/>
              <a:tailEnd type="none" w="sm" len="sm"/>
            </a:ln>
          </p:spPr>
          <p:txBody>
            <a:bodyPr spcFirstLastPara="1" wrap="square" lIns="68569" tIns="34275" rIns="68569" bIns="34275" anchor="ctr" anchorCtr="0">
              <a:noAutofit/>
            </a:bodyPr>
            <a:lstStyle/>
            <a:p>
              <a:pPr>
                <a:buSzPts val="700"/>
              </a:pPr>
              <a:endParaRPr sz="525">
                <a:latin typeface="Calibri"/>
                <a:ea typeface="Calibri"/>
                <a:cs typeface="Calibri"/>
                <a:sym typeface="Calibri"/>
              </a:endParaRPr>
            </a:p>
          </p:txBody>
        </p:sp>
        <p:sp>
          <p:nvSpPr>
            <p:cNvPr id="876" name="Google Shape;876;p9"/>
            <p:cNvSpPr/>
            <p:nvPr/>
          </p:nvSpPr>
          <p:spPr>
            <a:xfrm>
              <a:off x="3155008" y="4305061"/>
              <a:ext cx="243240" cy="243240"/>
            </a:xfrm>
            <a:custGeom>
              <a:avLst/>
              <a:gdLst/>
              <a:ahLst/>
              <a:cxnLst/>
              <a:rect l="l" t="t" r="r" b="b"/>
              <a:pathLst>
                <a:path w="243240" h="243240" extrusionOk="0">
                  <a:moveTo>
                    <a:pt x="243240" y="121620"/>
                  </a:moveTo>
                  <a:cubicBezTo>
                    <a:pt x="243240" y="188789"/>
                    <a:pt x="188789" y="243240"/>
                    <a:pt x="121620" y="243240"/>
                  </a:cubicBezTo>
                  <a:cubicBezTo>
                    <a:pt x="54451" y="243240"/>
                    <a:pt x="0" y="188789"/>
                    <a:pt x="0" y="121620"/>
                  </a:cubicBezTo>
                  <a:cubicBezTo>
                    <a:pt x="0" y="54451"/>
                    <a:pt x="54451" y="0"/>
                    <a:pt x="121620" y="0"/>
                  </a:cubicBezTo>
                  <a:cubicBezTo>
                    <a:pt x="188789" y="0"/>
                    <a:pt x="243240" y="54451"/>
                    <a:pt x="243240" y="121620"/>
                  </a:cubicBezTo>
                  <a:close/>
                </a:path>
              </a:pathLst>
            </a:custGeom>
            <a:noFill/>
            <a:ln w="9525" cap="flat" cmpd="sng">
              <a:solidFill>
                <a:srgbClr val="66E58C"/>
              </a:solidFill>
              <a:prstDash val="solid"/>
              <a:miter lim="8000"/>
              <a:headEnd type="none" w="sm" len="sm"/>
              <a:tailEnd type="none" w="sm" len="sm"/>
            </a:ln>
          </p:spPr>
          <p:txBody>
            <a:bodyPr spcFirstLastPara="1" wrap="square" lIns="68569" tIns="34275" rIns="68569" bIns="34275" anchor="ctr" anchorCtr="0">
              <a:noAutofit/>
            </a:bodyPr>
            <a:lstStyle/>
            <a:p>
              <a:pPr>
                <a:buSzPts val="700"/>
              </a:pPr>
              <a:endParaRPr sz="525">
                <a:latin typeface="Calibri"/>
                <a:ea typeface="Calibri"/>
                <a:cs typeface="Calibri"/>
                <a:sym typeface="Calibri"/>
              </a:endParaRPr>
            </a:p>
          </p:txBody>
        </p:sp>
        <p:sp>
          <p:nvSpPr>
            <p:cNvPr id="877" name="Google Shape;877;p9"/>
            <p:cNvSpPr/>
            <p:nvPr/>
          </p:nvSpPr>
          <p:spPr>
            <a:xfrm>
              <a:off x="3361458" y="4513795"/>
              <a:ext cx="80377" cy="80318"/>
            </a:xfrm>
            <a:custGeom>
              <a:avLst/>
              <a:gdLst/>
              <a:ahLst/>
              <a:cxnLst/>
              <a:rect l="l" t="t" r="r" b="b"/>
              <a:pathLst>
                <a:path w="80377" h="80318" extrusionOk="0">
                  <a:moveTo>
                    <a:pt x="0" y="0"/>
                  </a:moveTo>
                  <a:lnTo>
                    <a:pt x="80377" y="80319"/>
                  </a:lnTo>
                </a:path>
              </a:pathLst>
            </a:custGeom>
            <a:noFill/>
            <a:ln w="9525" cap="flat" cmpd="sng">
              <a:solidFill>
                <a:srgbClr val="66E58C"/>
              </a:solidFill>
              <a:prstDash val="solid"/>
              <a:miter lim="8000"/>
              <a:headEnd type="none" w="sm" len="sm"/>
              <a:tailEnd type="none" w="sm" len="sm"/>
            </a:ln>
          </p:spPr>
          <p:txBody>
            <a:bodyPr spcFirstLastPara="1" wrap="square" lIns="68569" tIns="34275" rIns="68569" bIns="34275" anchor="ctr" anchorCtr="0">
              <a:noAutofit/>
            </a:bodyPr>
            <a:lstStyle/>
            <a:p>
              <a:pPr>
                <a:buSzPts val="700"/>
              </a:pPr>
              <a:endParaRPr sz="525">
                <a:latin typeface="Calibri"/>
                <a:ea typeface="Calibri"/>
                <a:cs typeface="Calibri"/>
                <a:sym typeface="Calibri"/>
              </a:endParaRPr>
            </a:p>
          </p:txBody>
        </p:sp>
      </p:grpSp>
      <p:pic>
        <p:nvPicPr>
          <p:cNvPr id="878" name="Google Shape;878;p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352577" y="2987360"/>
            <a:ext cx="182191" cy="226477"/>
          </a:xfrm>
          <a:prstGeom prst="rect">
            <a:avLst/>
          </a:prstGeom>
          <a:noFill/>
          <a:ln>
            <a:noFill/>
          </a:ln>
        </p:spPr>
      </p:pic>
      <p:grpSp>
        <p:nvGrpSpPr>
          <p:cNvPr id="879" name="Google Shape;879;p9"/>
          <p:cNvGrpSpPr/>
          <p:nvPr/>
        </p:nvGrpSpPr>
        <p:grpSpPr>
          <a:xfrm>
            <a:off x="1346765" y="3802890"/>
            <a:ext cx="213692" cy="207389"/>
            <a:chOff x="1845373" y="5253040"/>
            <a:chExt cx="412137" cy="398555"/>
          </a:xfrm>
        </p:grpSpPr>
        <p:grpSp>
          <p:nvGrpSpPr>
            <p:cNvPr id="880" name="Google Shape;880;p9"/>
            <p:cNvGrpSpPr/>
            <p:nvPr/>
          </p:nvGrpSpPr>
          <p:grpSpPr>
            <a:xfrm>
              <a:off x="2123641" y="5505556"/>
              <a:ext cx="133869" cy="146039"/>
              <a:chOff x="1855095" y="5106449"/>
              <a:chExt cx="139700" cy="152400"/>
            </a:xfrm>
          </p:grpSpPr>
          <p:pic>
            <p:nvPicPr>
              <p:cNvPr id="881" name="Google Shape;881;p9"/>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855095" y="5106449"/>
                <a:ext cx="139700" cy="152400"/>
              </a:xfrm>
              <a:prstGeom prst="rect">
                <a:avLst/>
              </a:prstGeom>
              <a:noFill/>
              <a:ln>
                <a:noFill/>
              </a:ln>
            </p:spPr>
          </p:pic>
          <p:sp>
            <p:nvSpPr>
              <p:cNvPr id="882" name="Google Shape;882;p9"/>
              <p:cNvSpPr/>
              <p:nvPr/>
            </p:nvSpPr>
            <p:spPr>
              <a:xfrm>
                <a:off x="1893725" y="5158346"/>
                <a:ext cx="64830" cy="45719"/>
              </a:xfrm>
              <a:custGeom>
                <a:avLst/>
                <a:gdLst/>
                <a:ahLst/>
                <a:cxnLst/>
                <a:rect l="l" t="t" r="r" b="b"/>
                <a:pathLst>
                  <a:path w="134771" h="95043" extrusionOk="0">
                    <a:moveTo>
                      <a:pt x="0" y="55207"/>
                    </a:moveTo>
                    <a:lnTo>
                      <a:pt x="39804" y="95043"/>
                    </a:lnTo>
                    <a:lnTo>
                      <a:pt x="134772" y="0"/>
                    </a:lnTo>
                  </a:path>
                </a:pathLst>
              </a:custGeom>
              <a:noFill/>
              <a:ln w="9525" cap="flat" cmpd="sng">
                <a:solidFill>
                  <a:srgbClr val="00B0F0"/>
                </a:solidFill>
                <a:prstDash val="solid"/>
                <a:miter lim="8000"/>
                <a:headEnd type="none" w="sm" len="sm"/>
                <a:tailEnd type="none" w="sm" len="sm"/>
              </a:ln>
            </p:spPr>
            <p:txBody>
              <a:bodyPr spcFirstLastPara="1" wrap="square" lIns="68569" tIns="34275" rIns="68569" bIns="34275" anchor="ctr" anchorCtr="0">
                <a:noAutofit/>
              </a:bodyPr>
              <a:lstStyle/>
              <a:p>
                <a:pPr algn="ctr">
                  <a:buSzPts val="900"/>
                </a:pPr>
                <a:endParaRPr sz="675">
                  <a:solidFill>
                    <a:srgbClr val="5E5E5E"/>
                  </a:solidFill>
                  <a:latin typeface="Calibri"/>
                  <a:ea typeface="Calibri"/>
                  <a:cs typeface="Calibri"/>
                  <a:sym typeface="Calibri"/>
                </a:endParaRPr>
              </a:p>
            </p:txBody>
          </p:sp>
        </p:grpSp>
        <p:sp>
          <p:nvSpPr>
            <p:cNvPr id="883" name="Google Shape;883;p9"/>
            <p:cNvSpPr/>
            <p:nvPr/>
          </p:nvSpPr>
          <p:spPr>
            <a:xfrm>
              <a:off x="2031269" y="5253049"/>
              <a:ext cx="155420" cy="155420"/>
            </a:xfrm>
            <a:prstGeom prst="rect">
              <a:avLst/>
            </a:prstGeom>
            <a:noFill/>
            <a:ln w="9525" cap="flat" cmpd="sng">
              <a:solidFill>
                <a:srgbClr val="00B0F0"/>
              </a:solidFill>
              <a:prstDash val="solid"/>
              <a:round/>
              <a:headEnd type="none" w="sm" len="sm"/>
              <a:tailEnd type="none" w="sm" len="sm"/>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884" name="Google Shape;884;p9"/>
            <p:cNvSpPr/>
            <p:nvPr/>
          </p:nvSpPr>
          <p:spPr>
            <a:xfrm>
              <a:off x="1845373" y="5253040"/>
              <a:ext cx="155420" cy="155419"/>
            </a:xfrm>
            <a:prstGeom prst="rect">
              <a:avLst/>
            </a:prstGeom>
            <a:noFill/>
            <a:ln w="9525" cap="flat" cmpd="sng">
              <a:solidFill>
                <a:srgbClr val="00B0F0"/>
              </a:solidFill>
              <a:prstDash val="solid"/>
              <a:round/>
              <a:headEnd type="none" w="sm" len="sm"/>
              <a:tailEnd type="none" w="sm" len="sm"/>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885" name="Google Shape;885;p9"/>
            <p:cNvSpPr/>
            <p:nvPr/>
          </p:nvSpPr>
          <p:spPr>
            <a:xfrm>
              <a:off x="1845374" y="5435069"/>
              <a:ext cx="155420" cy="155420"/>
            </a:xfrm>
            <a:prstGeom prst="rect">
              <a:avLst/>
            </a:prstGeom>
            <a:noFill/>
            <a:ln w="9525" cap="flat" cmpd="sng">
              <a:solidFill>
                <a:srgbClr val="00B0F0"/>
              </a:solidFill>
              <a:prstDash val="solid"/>
              <a:round/>
              <a:headEnd type="none" w="sm" len="sm"/>
              <a:tailEnd type="none" w="sm" len="sm"/>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886" name="Google Shape;886;p9"/>
            <p:cNvSpPr/>
            <p:nvPr/>
          </p:nvSpPr>
          <p:spPr>
            <a:xfrm>
              <a:off x="2031778" y="5435069"/>
              <a:ext cx="154911" cy="155420"/>
            </a:xfrm>
            <a:custGeom>
              <a:avLst/>
              <a:gdLst/>
              <a:ahLst/>
              <a:cxnLst/>
              <a:rect l="l" t="t" r="r" b="b"/>
              <a:pathLst>
                <a:path w="162189" h="162189" extrusionOk="0">
                  <a:moveTo>
                    <a:pt x="0" y="0"/>
                  </a:moveTo>
                  <a:lnTo>
                    <a:pt x="162189" y="0"/>
                  </a:lnTo>
                  <a:lnTo>
                    <a:pt x="162189" y="75931"/>
                  </a:lnTo>
                  <a:lnTo>
                    <a:pt x="102782" y="75931"/>
                  </a:lnTo>
                  <a:lnTo>
                    <a:pt x="102782" y="162189"/>
                  </a:lnTo>
                  <a:lnTo>
                    <a:pt x="0" y="162189"/>
                  </a:lnTo>
                  <a:close/>
                </a:path>
              </a:pathLst>
            </a:custGeom>
            <a:noFill/>
            <a:ln w="9525" cap="flat" cmpd="sng">
              <a:solidFill>
                <a:srgbClr val="00B0F0"/>
              </a:solidFill>
              <a:prstDash val="solid"/>
              <a:round/>
              <a:headEnd type="none" w="sm" len="sm"/>
              <a:tailEnd type="none" w="sm" len="sm"/>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grpSp>
      <p:pic>
        <p:nvPicPr>
          <p:cNvPr id="887" name="Google Shape;887;p9"/>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316120" y="3432352"/>
            <a:ext cx="255105" cy="163187"/>
          </a:xfrm>
          <a:prstGeom prst="rect">
            <a:avLst/>
          </a:prstGeom>
          <a:noFill/>
          <a:ln>
            <a:noFill/>
          </a:ln>
        </p:spPr>
      </p:pic>
      <p:sp>
        <p:nvSpPr>
          <p:cNvPr id="888" name="Google Shape;888;p9"/>
          <p:cNvSpPr txBox="1"/>
          <p:nvPr/>
        </p:nvSpPr>
        <p:spPr>
          <a:xfrm>
            <a:off x="1672565" y="3837335"/>
            <a:ext cx="1422077" cy="138499"/>
          </a:xfrm>
          <a:prstGeom prst="rect">
            <a:avLst/>
          </a:prstGeom>
          <a:noFill/>
          <a:ln>
            <a:noFill/>
          </a:ln>
        </p:spPr>
        <p:txBody>
          <a:bodyPr spcFirstLastPara="1" wrap="square" lIns="0" tIns="0" rIns="0" bIns="0" anchor="ctr" anchorCtr="0">
            <a:spAutoFit/>
          </a:bodyPr>
          <a:lstStyle/>
          <a:p>
            <a:pPr>
              <a:buSzPts val="1200"/>
            </a:pPr>
            <a:r>
              <a:rPr lang="en-US" sz="900" b="1">
                <a:solidFill>
                  <a:srgbClr val="FFFFFF"/>
                </a:solidFill>
              </a:rPr>
              <a:t>M365 Protection</a:t>
            </a:r>
            <a:endParaRPr sz="1050"/>
          </a:p>
        </p:txBody>
      </p:sp>
      <p:sp>
        <p:nvSpPr>
          <p:cNvPr id="889" name="Google Shape;889;p9"/>
          <p:cNvSpPr txBox="1"/>
          <p:nvPr/>
        </p:nvSpPr>
        <p:spPr>
          <a:xfrm>
            <a:off x="1673754" y="3435174"/>
            <a:ext cx="1440710" cy="138499"/>
          </a:xfrm>
          <a:prstGeom prst="rect">
            <a:avLst/>
          </a:prstGeom>
          <a:noFill/>
          <a:ln>
            <a:noFill/>
          </a:ln>
        </p:spPr>
        <p:txBody>
          <a:bodyPr spcFirstLastPara="1" wrap="square" lIns="0" tIns="0" rIns="0" bIns="0" anchor="ctr" anchorCtr="0">
            <a:spAutoFit/>
          </a:bodyPr>
          <a:lstStyle/>
          <a:p>
            <a:pPr>
              <a:buClr>
                <a:srgbClr val="FFFFFF"/>
              </a:buClr>
              <a:buSzPts val="1200"/>
            </a:pPr>
            <a:r>
              <a:rPr lang="en-US" sz="900" b="1">
                <a:solidFill>
                  <a:srgbClr val="FFFFFF"/>
                </a:solidFill>
              </a:rPr>
              <a:t>Cloud Data Protection</a:t>
            </a:r>
            <a:endParaRPr sz="900" b="1">
              <a:solidFill>
                <a:srgbClr val="5E5E5E"/>
              </a:solidFill>
            </a:endParaRPr>
          </a:p>
        </p:txBody>
      </p:sp>
      <p:sp>
        <p:nvSpPr>
          <p:cNvPr id="890" name="Google Shape;890;p9"/>
          <p:cNvSpPr txBox="1"/>
          <p:nvPr/>
        </p:nvSpPr>
        <p:spPr>
          <a:xfrm>
            <a:off x="1671453" y="2963764"/>
            <a:ext cx="1440710" cy="276999"/>
          </a:xfrm>
          <a:prstGeom prst="rect">
            <a:avLst/>
          </a:prstGeom>
          <a:noFill/>
          <a:ln>
            <a:noFill/>
          </a:ln>
        </p:spPr>
        <p:txBody>
          <a:bodyPr spcFirstLastPara="1" wrap="square" lIns="0" tIns="0" rIns="0" bIns="0" anchor="ctr" anchorCtr="0">
            <a:spAutoFit/>
          </a:bodyPr>
          <a:lstStyle/>
          <a:p>
            <a:pPr>
              <a:buClr>
                <a:srgbClr val="FFFFFF"/>
              </a:buClr>
              <a:buSzPts val="1200"/>
            </a:pPr>
            <a:r>
              <a:rPr lang="en-US" sz="900" b="1" dirty="0">
                <a:solidFill>
                  <a:srgbClr val="FFFFFF"/>
                </a:solidFill>
              </a:rPr>
              <a:t>Enterprise Data Protection</a:t>
            </a:r>
            <a:endParaRPr sz="1050" dirty="0"/>
          </a:p>
        </p:txBody>
      </p:sp>
      <p:grpSp>
        <p:nvGrpSpPr>
          <p:cNvPr id="891" name="Google Shape;891;p9"/>
          <p:cNvGrpSpPr/>
          <p:nvPr/>
        </p:nvGrpSpPr>
        <p:grpSpPr>
          <a:xfrm>
            <a:off x="5753806" y="2738603"/>
            <a:ext cx="186902" cy="1613642"/>
            <a:chOff x="4167610" y="3047086"/>
            <a:chExt cx="271549" cy="2344458"/>
          </a:xfrm>
        </p:grpSpPr>
        <p:sp>
          <p:nvSpPr>
            <p:cNvPr id="892" name="Google Shape;892;p9"/>
            <p:cNvSpPr/>
            <p:nvPr/>
          </p:nvSpPr>
          <p:spPr>
            <a:xfrm>
              <a:off x="4170684" y="3047086"/>
              <a:ext cx="103830" cy="2344458"/>
            </a:xfrm>
            <a:prstGeom prst="rect">
              <a:avLst/>
            </a:prstGeom>
            <a:solidFill>
              <a:schemeClr val="dk2"/>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grpSp>
          <p:nvGrpSpPr>
            <p:cNvPr id="893" name="Google Shape;893;p9"/>
            <p:cNvGrpSpPr/>
            <p:nvPr/>
          </p:nvGrpSpPr>
          <p:grpSpPr>
            <a:xfrm>
              <a:off x="4167610" y="3870120"/>
              <a:ext cx="271549" cy="630968"/>
              <a:chOff x="4116072" y="4152018"/>
              <a:chExt cx="606833" cy="933902"/>
            </a:xfrm>
          </p:grpSpPr>
          <p:sp>
            <p:nvSpPr>
              <p:cNvPr id="894" name="Google Shape;894;p9"/>
              <p:cNvSpPr/>
              <p:nvPr/>
            </p:nvSpPr>
            <p:spPr>
              <a:xfrm rot="5400000">
                <a:off x="3990897" y="4353911"/>
                <a:ext cx="933902" cy="530115"/>
              </a:xfrm>
              <a:prstGeom prst="triangle">
                <a:avLst>
                  <a:gd name="adj" fmla="val 50000"/>
                </a:avLst>
              </a:prstGeom>
              <a:solidFill>
                <a:schemeClr val="dk2"/>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895" name="Google Shape;895;p9"/>
              <p:cNvSpPr/>
              <p:nvPr/>
            </p:nvSpPr>
            <p:spPr>
              <a:xfrm rot="5400000">
                <a:off x="3994440" y="4455252"/>
                <a:ext cx="562633" cy="319369"/>
              </a:xfrm>
              <a:prstGeom prst="triangle">
                <a:avLst>
                  <a:gd name="adj" fmla="val 50000"/>
                </a:avLst>
              </a:prstGeom>
              <a:solidFill>
                <a:srgbClr val="004884"/>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grpSp>
      </p:grpSp>
      <p:grpSp>
        <p:nvGrpSpPr>
          <p:cNvPr id="896" name="Google Shape;896;p9"/>
          <p:cNvGrpSpPr/>
          <p:nvPr/>
        </p:nvGrpSpPr>
        <p:grpSpPr>
          <a:xfrm>
            <a:off x="3340899" y="2738603"/>
            <a:ext cx="186900" cy="1613642"/>
            <a:chOff x="4167614" y="3047086"/>
            <a:chExt cx="271547" cy="2344458"/>
          </a:xfrm>
        </p:grpSpPr>
        <p:sp>
          <p:nvSpPr>
            <p:cNvPr id="897" name="Google Shape;897;p9"/>
            <p:cNvSpPr/>
            <p:nvPr/>
          </p:nvSpPr>
          <p:spPr>
            <a:xfrm>
              <a:off x="4170684" y="3047086"/>
              <a:ext cx="103830" cy="2344458"/>
            </a:xfrm>
            <a:prstGeom prst="rect">
              <a:avLst/>
            </a:prstGeom>
            <a:solidFill>
              <a:schemeClr val="dk2"/>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grpSp>
          <p:nvGrpSpPr>
            <p:cNvPr id="898" name="Google Shape;898;p9"/>
            <p:cNvGrpSpPr/>
            <p:nvPr/>
          </p:nvGrpSpPr>
          <p:grpSpPr>
            <a:xfrm>
              <a:off x="4167614" y="3870120"/>
              <a:ext cx="271547" cy="630968"/>
              <a:chOff x="4116077" y="4152018"/>
              <a:chExt cx="606829" cy="933902"/>
            </a:xfrm>
          </p:grpSpPr>
          <p:sp>
            <p:nvSpPr>
              <p:cNvPr id="899" name="Google Shape;899;p9"/>
              <p:cNvSpPr/>
              <p:nvPr/>
            </p:nvSpPr>
            <p:spPr>
              <a:xfrm rot="5400000">
                <a:off x="3990897" y="4353911"/>
                <a:ext cx="933902" cy="530115"/>
              </a:xfrm>
              <a:prstGeom prst="triangle">
                <a:avLst>
                  <a:gd name="adj" fmla="val 50000"/>
                </a:avLst>
              </a:prstGeom>
              <a:solidFill>
                <a:schemeClr val="dk2"/>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900" name="Google Shape;900;p9"/>
              <p:cNvSpPr/>
              <p:nvPr/>
            </p:nvSpPr>
            <p:spPr>
              <a:xfrm rot="5400000">
                <a:off x="3994445" y="4455252"/>
                <a:ext cx="562633" cy="319369"/>
              </a:xfrm>
              <a:prstGeom prst="triangle">
                <a:avLst>
                  <a:gd name="adj" fmla="val 50000"/>
                </a:avLst>
              </a:prstGeom>
              <a:solidFill>
                <a:srgbClr val="004884"/>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grpSp>
      </p:grpSp>
      <p:sp>
        <p:nvSpPr>
          <p:cNvPr id="901" name="Google Shape;901;p9"/>
          <p:cNvSpPr/>
          <p:nvPr/>
        </p:nvSpPr>
        <p:spPr>
          <a:xfrm>
            <a:off x="2701496" y="1498277"/>
            <a:ext cx="1028571" cy="991171"/>
          </a:xfrm>
          <a:custGeom>
            <a:avLst/>
            <a:gdLst/>
            <a:ahLst/>
            <a:cxnLst/>
            <a:rect l="l" t="t" r="r" b="b"/>
            <a:pathLst>
              <a:path w="2742856" h="2643122" extrusionOk="0">
                <a:moveTo>
                  <a:pt x="1052085" y="0"/>
                </a:moveTo>
                <a:lnTo>
                  <a:pt x="1136521" y="46820"/>
                </a:lnTo>
                <a:cubicBezTo>
                  <a:pt x="2014832" y="586911"/>
                  <a:pt x="2627530" y="1507002"/>
                  <a:pt x="2737481" y="2573497"/>
                </a:cubicBezTo>
                <a:lnTo>
                  <a:pt x="2742856" y="2643122"/>
                </a:lnTo>
                <a:lnTo>
                  <a:pt x="0" y="2643122"/>
                </a:lnTo>
                <a:lnTo>
                  <a:pt x="7831" y="2541668"/>
                </a:lnTo>
                <a:cubicBezTo>
                  <a:pt x="103966" y="1609188"/>
                  <a:pt x="463844" y="753513"/>
                  <a:pt x="1012823" y="48169"/>
                </a:cubicBezTo>
                <a:lnTo>
                  <a:pt x="1052085" y="0"/>
                </a:lnTo>
                <a:close/>
              </a:path>
            </a:pathLst>
          </a:custGeom>
          <a:solidFill>
            <a:schemeClr val="accent1"/>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902" name="Google Shape;902;p9"/>
          <p:cNvSpPr/>
          <p:nvPr/>
        </p:nvSpPr>
        <p:spPr>
          <a:xfrm>
            <a:off x="5410748" y="1498277"/>
            <a:ext cx="1031756" cy="991171"/>
          </a:xfrm>
          <a:custGeom>
            <a:avLst/>
            <a:gdLst/>
            <a:ahLst/>
            <a:cxnLst/>
            <a:rect l="l" t="t" r="r" b="b"/>
            <a:pathLst>
              <a:path w="2742856" h="2643122" extrusionOk="0">
                <a:moveTo>
                  <a:pt x="1690771" y="0"/>
                </a:moveTo>
                <a:lnTo>
                  <a:pt x="1730032" y="48169"/>
                </a:lnTo>
                <a:cubicBezTo>
                  <a:pt x="2279012" y="753513"/>
                  <a:pt x="2638890" y="1609188"/>
                  <a:pt x="2735024" y="2541668"/>
                </a:cubicBezTo>
                <a:lnTo>
                  <a:pt x="2742856" y="2643122"/>
                </a:lnTo>
                <a:lnTo>
                  <a:pt x="0" y="2643122"/>
                </a:lnTo>
                <a:lnTo>
                  <a:pt x="5375" y="2573497"/>
                </a:lnTo>
                <a:cubicBezTo>
                  <a:pt x="115326" y="1507002"/>
                  <a:pt x="728024" y="586911"/>
                  <a:pt x="1606335" y="46820"/>
                </a:cubicBezTo>
                <a:lnTo>
                  <a:pt x="1690771" y="0"/>
                </a:lnTo>
                <a:close/>
              </a:path>
            </a:pathLst>
          </a:custGeom>
          <a:solidFill>
            <a:schemeClr val="accent1"/>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903" name="Google Shape;903;p9"/>
          <p:cNvSpPr/>
          <p:nvPr/>
        </p:nvSpPr>
        <p:spPr>
          <a:xfrm>
            <a:off x="2701495" y="791255"/>
            <a:ext cx="3741009" cy="1698195"/>
          </a:xfrm>
          <a:custGeom>
            <a:avLst/>
            <a:gdLst/>
            <a:ahLst/>
            <a:cxnLst/>
            <a:rect l="l" t="t" r="r" b="b"/>
            <a:pathLst>
              <a:path w="9976024" h="4528519" extrusionOk="0">
                <a:moveTo>
                  <a:pt x="4988012" y="0"/>
                </a:moveTo>
                <a:cubicBezTo>
                  <a:pt x="6526985" y="0"/>
                  <a:pt x="7903760" y="684083"/>
                  <a:pt x="8822059" y="1760398"/>
                </a:cubicBezTo>
                <a:lnTo>
                  <a:pt x="8923939" y="1885391"/>
                </a:lnTo>
                <a:lnTo>
                  <a:pt x="8839503" y="1932211"/>
                </a:lnTo>
                <a:cubicBezTo>
                  <a:pt x="7961192" y="2472302"/>
                  <a:pt x="7348494" y="3392393"/>
                  <a:pt x="7238543" y="4458888"/>
                </a:cubicBezTo>
                <a:lnTo>
                  <a:pt x="7233168" y="4528513"/>
                </a:lnTo>
                <a:lnTo>
                  <a:pt x="9976024" y="4528513"/>
                </a:lnTo>
                <a:lnTo>
                  <a:pt x="9976024" y="4528519"/>
                </a:lnTo>
                <a:lnTo>
                  <a:pt x="0" y="4528519"/>
                </a:lnTo>
                <a:lnTo>
                  <a:pt x="1" y="4528513"/>
                </a:lnTo>
                <a:lnTo>
                  <a:pt x="2742857" y="4528513"/>
                </a:lnTo>
                <a:lnTo>
                  <a:pt x="2737482" y="4458888"/>
                </a:lnTo>
                <a:cubicBezTo>
                  <a:pt x="2627531" y="3392393"/>
                  <a:pt x="2014833" y="2472302"/>
                  <a:pt x="1136522" y="1932211"/>
                </a:cubicBezTo>
                <a:lnTo>
                  <a:pt x="1052086" y="1885391"/>
                </a:lnTo>
                <a:lnTo>
                  <a:pt x="1153966" y="1760398"/>
                </a:lnTo>
                <a:cubicBezTo>
                  <a:pt x="2072265" y="684083"/>
                  <a:pt x="3449039" y="0"/>
                  <a:pt x="4988012" y="0"/>
                </a:cubicBezTo>
                <a:close/>
              </a:path>
            </a:pathLst>
          </a:custGeom>
          <a:solidFill>
            <a:schemeClr val="accent1"/>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904" name="Google Shape;904;p9"/>
          <p:cNvSpPr/>
          <p:nvPr/>
        </p:nvSpPr>
        <p:spPr>
          <a:xfrm>
            <a:off x="1167836" y="1324093"/>
            <a:ext cx="1933161" cy="1165355"/>
          </a:xfrm>
          <a:custGeom>
            <a:avLst/>
            <a:gdLst/>
            <a:ahLst/>
            <a:cxnLst/>
            <a:rect l="l" t="t" r="r" b="b"/>
            <a:pathLst>
              <a:path w="5155096" h="3107613" extrusionOk="0">
                <a:moveTo>
                  <a:pt x="3422934" y="0"/>
                </a:moveTo>
                <a:cubicBezTo>
                  <a:pt x="3978772" y="0"/>
                  <a:pt x="4503778" y="130039"/>
                  <a:pt x="4968308" y="360917"/>
                </a:cubicBezTo>
                <a:lnTo>
                  <a:pt x="5155096" y="464491"/>
                </a:lnTo>
                <a:lnTo>
                  <a:pt x="5115834" y="512660"/>
                </a:lnTo>
                <a:cubicBezTo>
                  <a:pt x="4566855" y="1218004"/>
                  <a:pt x="4206977" y="2073679"/>
                  <a:pt x="4110842" y="3006159"/>
                </a:cubicBezTo>
                <a:lnTo>
                  <a:pt x="4103011" y="3107613"/>
                </a:lnTo>
                <a:lnTo>
                  <a:pt x="0" y="3107613"/>
                </a:lnTo>
                <a:lnTo>
                  <a:pt x="5375" y="3037988"/>
                </a:lnTo>
                <a:cubicBezTo>
                  <a:pt x="181296" y="1331595"/>
                  <a:pt x="1644251" y="0"/>
                  <a:pt x="3422934" y="0"/>
                </a:cubicBezTo>
                <a:close/>
              </a:path>
            </a:pathLst>
          </a:custGeom>
          <a:solidFill>
            <a:schemeClr val="accent1"/>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905" name="Google Shape;905;p9"/>
          <p:cNvSpPr/>
          <p:nvPr/>
        </p:nvSpPr>
        <p:spPr>
          <a:xfrm>
            <a:off x="6043003" y="1324093"/>
            <a:ext cx="1933161" cy="1165355"/>
          </a:xfrm>
          <a:custGeom>
            <a:avLst/>
            <a:gdLst/>
            <a:ahLst/>
            <a:cxnLst/>
            <a:rect l="l" t="t" r="r" b="b"/>
            <a:pathLst>
              <a:path w="5155095" h="3107613" extrusionOk="0">
                <a:moveTo>
                  <a:pt x="1732163" y="0"/>
                </a:moveTo>
                <a:cubicBezTo>
                  <a:pt x="3510845" y="0"/>
                  <a:pt x="4973799" y="1331595"/>
                  <a:pt x="5149721" y="3037988"/>
                </a:cubicBezTo>
                <a:lnTo>
                  <a:pt x="5155095" y="3107613"/>
                </a:lnTo>
                <a:lnTo>
                  <a:pt x="1052085" y="3107613"/>
                </a:lnTo>
                <a:lnTo>
                  <a:pt x="1044253" y="3006159"/>
                </a:lnTo>
                <a:cubicBezTo>
                  <a:pt x="948119" y="2073679"/>
                  <a:pt x="588241" y="1218004"/>
                  <a:pt x="39261" y="512660"/>
                </a:cubicBezTo>
                <a:lnTo>
                  <a:pt x="0" y="464491"/>
                </a:lnTo>
                <a:lnTo>
                  <a:pt x="186788" y="360917"/>
                </a:lnTo>
                <a:cubicBezTo>
                  <a:pt x="651319" y="130039"/>
                  <a:pt x="1176325" y="0"/>
                  <a:pt x="1732163" y="0"/>
                </a:cubicBezTo>
                <a:close/>
              </a:path>
            </a:pathLst>
          </a:custGeom>
          <a:solidFill>
            <a:schemeClr val="accent1"/>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906" name="Google Shape;906;p9"/>
          <p:cNvSpPr/>
          <p:nvPr/>
        </p:nvSpPr>
        <p:spPr>
          <a:xfrm>
            <a:off x="6363208" y="1476335"/>
            <a:ext cx="660497" cy="672310"/>
          </a:xfrm>
          <a:prstGeom prst="ellipse">
            <a:avLst/>
          </a:prstGeom>
          <a:solidFill>
            <a:srgbClr val="02203B"/>
          </a:solidFill>
          <a:ln>
            <a:noFill/>
          </a:ln>
        </p:spPr>
        <p:txBody>
          <a:bodyPr spcFirstLastPara="1" wrap="square" lIns="68569" tIns="34275" rIns="68569" bIns="34275" anchor="ctr" anchorCtr="0">
            <a:noAutofit/>
          </a:bodyPr>
          <a:lstStyle/>
          <a:p>
            <a:pPr algn="ctr">
              <a:buSzPts val="1400"/>
            </a:pPr>
            <a:endParaRPr sz="1050">
              <a:solidFill>
                <a:srgbClr val="FFFFFF"/>
              </a:solidFill>
            </a:endParaRPr>
          </a:p>
        </p:txBody>
      </p:sp>
      <p:grpSp>
        <p:nvGrpSpPr>
          <p:cNvPr id="907" name="Google Shape;907;p9"/>
          <p:cNvGrpSpPr/>
          <p:nvPr/>
        </p:nvGrpSpPr>
        <p:grpSpPr>
          <a:xfrm>
            <a:off x="6484030" y="1602892"/>
            <a:ext cx="418850" cy="420350"/>
            <a:chOff x="551586" y="436703"/>
            <a:chExt cx="611408" cy="611406"/>
          </a:xfrm>
        </p:grpSpPr>
        <p:sp>
          <p:nvSpPr>
            <p:cNvPr id="908" name="Google Shape;908;p9"/>
            <p:cNvSpPr/>
            <p:nvPr/>
          </p:nvSpPr>
          <p:spPr>
            <a:xfrm>
              <a:off x="1027809" y="677790"/>
              <a:ext cx="135185" cy="126134"/>
            </a:xfrm>
            <a:custGeom>
              <a:avLst/>
              <a:gdLst/>
              <a:ahLst/>
              <a:cxnLst/>
              <a:rect l="l" t="t" r="r" b="b"/>
              <a:pathLst>
                <a:path w="135185" h="126134" extrusionOk="0">
                  <a:moveTo>
                    <a:pt x="0" y="126135"/>
                  </a:moveTo>
                  <a:lnTo>
                    <a:pt x="0" y="0"/>
                  </a:lnTo>
                  <a:lnTo>
                    <a:pt x="135186" y="22846"/>
                  </a:lnTo>
                  <a:lnTo>
                    <a:pt x="135186" y="103289"/>
                  </a:lnTo>
                  <a:lnTo>
                    <a:pt x="0" y="126135"/>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09" name="Google Shape;909;p9"/>
            <p:cNvSpPr/>
            <p:nvPr/>
          </p:nvSpPr>
          <p:spPr>
            <a:xfrm>
              <a:off x="615258" y="499914"/>
              <a:ext cx="484014" cy="484014"/>
            </a:xfrm>
            <a:custGeom>
              <a:avLst/>
              <a:gdLst/>
              <a:ahLst/>
              <a:cxnLst/>
              <a:rect l="l" t="t" r="r" b="b"/>
              <a:pathLst>
                <a:path w="484015" h="484015" extrusionOk="0">
                  <a:moveTo>
                    <a:pt x="413132" y="70881"/>
                  </a:moveTo>
                  <a:cubicBezTo>
                    <a:pt x="507641" y="165390"/>
                    <a:pt x="507646" y="318621"/>
                    <a:pt x="413135" y="413132"/>
                  </a:cubicBezTo>
                  <a:cubicBezTo>
                    <a:pt x="318626" y="507642"/>
                    <a:pt x="165395" y="507642"/>
                    <a:pt x="70884" y="413135"/>
                  </a:cubicBezTo>
                  <a:cubicBezTo>
                    <a:pt x="-23627" y="318626"/>
                    <a:pt x="-23628" y="165395"/>
                    <a:pt x="70881" y="70884"/>
                  </a:cubicBezTo>
                  <a:cubicBezTo>
                    <a:pt x="70882" y="70883"/>
                    <a:pt x="70883" y="70882"/>
                    <a:pt x="70884" y="70881"/>
                  </a:cubicBezTo>
                  <a:cubicBezTo>
                    <a:pt x="165394" y="-23627"/>
                    <a:pt x="318622" y="-23627"/>
                    <a:pt x="413132" y="70881"/>
                  </a:cubicBezTo>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0" name="Google Shape;910;p9"/>
            <p:cNvSpPr/>
            <p:nvPr/>
          </p:nvSpPr>
          <p:spPr>
            <a:xfrm>
              <a:off x="612668" y="497784"/>
              <a:ext cx="168631" cy="168631"/>
            </a:xfrm>
            <a:custGeom>
              <a:avLst/>
              <a:gdLst/>
              <a:ahLst/>
              <a:cxnLst/>
              <a:rect l="l" t="t" r="r" b="b"/>
              <a:pathLst>
                <a:path w="168631" h="168631" extrusionOk="0">
                  <a:moveTo>
                    <a:pt x="168631" y="79475"/>
                  </a:moveTo>
                  <a:lnTo>
                    <a:pt x="79427" y="168631"/>
                  </a:lnTo>
                  <a:lnTo>
                    <a:pt x="0" y="56872"/>
                  </a:lnTo>
                  <a:lnTo>
                    <a:pt x="56872" y="0"/>
                  </a:lnTo>
                  <a:lnTo>
                    <a:pt x="168631" y="79475"/>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1" name="Google Shape;911;p9"/>
            <p:cNvSpPr/>
            <p:nvPr/>
          </p:nvSpPr>
          <p:spPr>
            <a:xfrm>
              <a:off x="933232" y="818395"/>
              <a:ext cx="168631" cy="168582"/>
            </a:xfrm>
            <a:custGeom>
              <a:avLst/>
              <a:gdLst/>
              <a:ahLst/>
              <a:cxnLst/>
              <a:rect l="l" t="t" r="r" b="b"/>
              <a:pathLst>
                <a:path w="168631" h="168582" extrusionOk="0">
                  <a:moveTo>
                    <a:pt x="0" y="89156"/>
                  </a:moveTo>
                  <a:lnTo>
                    <a:pt x="89204" y="0"/>
                  </a:lnTo>
                  <a:lnTo>
                    <a:pt x="168631" y="111711"/>
                  </a:lnTo>
                  <a:lnTo>
                    <a:pt x="111759" y="168583"/>
                  </a:lnTo>
                  <a:lnTo>
                    <a:pt x="0" y="89156"/>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2" name="Google Shape;912;p9"/>
            <p:cNvSpPr/>
            <p:nvPr/>
          </p:nvSpPr>
          <p:spPr>
            <a:xfrm>
              <a:off x="933232" y="497784"/>
              <a:ext cx="168631" cy="168631"/>
            </a:xfrm>
            <a:custGeom>
              <a:avLst/>
              <a:gdLst/>
              <a:ahLst/>
              <a:cxnLst/>
              <a:rect l="l" t="t" r="r" b="b"/>
              <a:pathLst>
                <a:path w="168631" h="168631" extrusionOk="0">
                  <a:moveTo>
                    <a:pt x="89204" y="168631"/>
                  </a:moveTo>
                  <a:lnTo>
                    <a:pt x="0" y="79475"/>
                  </a:lnTo>
                  <a:lnTo>
                    <a:pt x="111759" y="0"/>
                  </a:lnTo>
                  <a:lnTo>
                    <a:pt x="168631" y="56872"/>
                  </a:lnTo>
                  <a:lnTo>
                    <a:pt x="89204" y="168631"/>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3" name="Google Shape;913;p9"/>
            <p:cNvSpPr/>
            <p:nvPr/>
          </p:nvSpPr>
          <p:spPr>
            <a:xfrm>
              <a:off x="612667" y="818394"/>
              <a:ext cx="168631" cy="168582"/>
            </a:xfrm>
            <a:custGeom>
              <a:avLst/>
              <a:gdLst/>
              <a:ahLst/>
              <a:cxnLst/>
              <a:rect l="l" t="t" r="r" b="b"/>
              <a:pathLst>
                <a:path w="168631" h="168582" extrusionOk="0">
                  <a:moveTo>
                    <a:pt x="79427" y="0"/>
                  </a:moveTo>
                  <a:lnTo>
                    <a:pt x="168631" y="89156"/>
                  </a:lnTo>
                  <a:lnTo>
                    <a:pt x="56872" y="168583"/>
                  </a:lnTo>
                  <a:lnTo>
                    <a:pt x="0" y="111711"/>
                  </a:lnTo>
                  <a:lnTo>
                    <a:pt x="79427" y="0"/>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4" name="Google Shape;914;p9"/>
            <p:cNvSpPr/>
            <p:nvPr/>
          </p:nvSpPr>
          <p:spPr>
            <a:xfrm>
              <a:off x="794224" y="436703"/>
              <a:ext cx="126134" cy="135185"/>
            </a:xfrm>
            <a:custGeom>
              <a:avLst/>
              <a:gdLst/>
              <a:ahLst/>
              <a:cxnLst/>
              <a:rect l="l" t="t" r="r" b="b"/>
              <a:pathLst>
                <a:path w="126134" h="135185" extrusionOk="0">
                  <a:moveTo>
                    <a:pt x="126135" y="135186"/>
                  </a:moveTo>
                  <a:lnTo>
                    <a:pt x="0" y="135186"/>
                  </a:lnTo>
                  <a:lnTo>
                    <a:pt x="22846" y="0"/>
                  </a:lnTo>
                  <a:lnTo>
                    <a:pt x="103289" y="0"/>
                  </a:lnTo>
                  <a:lnTo>
                    <a:pt x="126135" y="135186"/>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5" name="Google Shape;915;p9"/>
            <p:cNvSpPr/>
            <p:nvPr/>
          </p:nvSpPr>
          <p:spPr>
            <a:xfrm>
              <a:off x="794224" y="912924"/>
              <a:ext cx="126134" cy="135185"/>
            </a:xfrm>
            <a:custGeom>
              <a:avLst/>
              <a:gdLst/>
              <a:ahLst/>
              <a:cxnLst/>
              <a:rect l="l" t="t" r="r" b="b"/>
              <a:pathLst>
                <a:path w="126134" h="135185" extrusionOk="0">
                  <a:moveTo>
                    <a:pt x="0" y="0"/>
                  </a:moveTo>
                  <a:lnTo>
                    <a:pt x="126135" y="0"/>
                  </a:lnTo>
                  <a:lnTo>
                    <a:pt x="103289" y="135186"/>
                  </a:lnTo>
                  <a:lnTo>
                    <a:pt x="22846" y="135186"/>
                  </a:lnTo>
                  <a:lnTo>
                    <a:pt x="0" y="0"/>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6" name="Google Shape;916;p9"/>
            <p:cNvSpPr/>
            <p:nvPr/>
          </p:nvSpPr>
          <p:spPr>
            <a:xfrm>
              <a:off x="551586" y="679339"/>
              <a:ext cx="135185" cy="126134"/>
            </a:xfrm>
            <a:custGeom>
              <a:avLst/>
              <a:gdLst/>
              <a:ahLst/>
              <a:cxnLst/>
              <a:rect l="l" t="t" r="r" b="b"/>
              <a:pathLst>
                <a:path w="135185" h="126134" extrusionOk="0">
                  <a:moveTo>
                    <a:pt x="135186" y="0"/>
                  </a:moveTo>
                  <a:lnTo>
                    <a:pt x="135186" y="126135"/>
                  </a:lnTo>
                  <a:lnTo>
                    <a:pt x="0" y="103289"/>
                  </a:lnTo>
                  <a:lnTo>
                    <a:pt x="0" y="22846"/>
                  </a:lnTo>
                  <a:lnTo>
                    <a:pt x="135186" y="0"/>
                  </a:lnTo>
                  <a:close/>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7" name="Google Shape;917;p9"/>
            <p:cNvSpPr/>
            <p:nvPr/>
          </p:nvSpPr>
          <p:spPr>
            <a:xfrm>
              <a:off x="652521" y="536361"/>
              <a:ext cx="409111" cy="409042"/>
            </a:xfrm>
            <a:custGeom>
              <a:avLst/>
              <a:gdLst/>
              <a:ahLst/>
              <a:cxnLst/>
              <a:rect l="l" t="t" r="r" b="b"/>
              <a:pathLst>
                <a:path w="409110" h="409041" extrusionOk="0">
                  <a:moveTo>
                    <a:pt x="204769" y="408896"/>
                  </a:moveTo>
                  <a:cubicBezTo>
                    <a:pt x="91855" y="409075"/>
                    <a:pt x="177" y="317683"/>
                    <a:pt x="0" y="204769"/>
                  </a:cubicBezTo>
                  <a:cubicBezTo>
                    <a:pt x="-177" y="91856"/>
                    <a:pt x="91214" y="177"/>
                    <a:pt x="204127" y="0"/>
                  </a:cubicBezTo>
                  <a:cubicBezTo>
                    <a:pt x="258552" y="-85"/>
                    <a:pt x="310765" y="21533"/>
                    <a:pt x="349199" y="60066"/>
                  </a:cubicBezTo>
                  <a:lnTo>
                    <a:pt x="349199" y="60066"/>
                  </a:lnTo>
                  <a:cubicBezTo>
                    <a:pt x="429047" y="139865"/>
                    <a:pt x="429086" y="269284"/>
                    <a:pt x="349285" y="349131"/>
                  </a:cubicBezTo>
                  <a:cubicBezTo>
                    <a:pt x="310928" y="387513"/>
                    <a:pt x="258885" y="409066"/>
                    <a:pt x="204624" y="409042"/>
                  </a:cubicBezTo>
                  <a:close/>
                  <a:moveTo>
                    <a:pt x="204769" y="96900"/>
                  </a:moveTo>
                  <a:cubicBezTo>
                    <a:pt x="145345" y="96959"/>
                    <a:pt x="97220" y="145179"/>
                    <a:pt x="97279" y="204603"/>
                  </a:cubicBezTo>
                  <a:cubicBezTo>
                    <a:pt x="97338" y="264027"/>
                    <a:pt x="145558" y="312152"/>
                    <a:pt x="204982" y="312093"/>
                  </a:cubicBezTo>
                  <a:cubicBezTo>
                    <a:pt x="264406" y="312034"/>
                    <a:pt x="312531" y="263814"/>
                    <a:pt x="312472" y="204390"/>
                  </a:cubicBezTo>
                  <a:cubicBezTo>
                    <a:pt x="312444" y="175864"/>
                    <a:pt x="301090" y="148517"/>
                    <a:pt x="280905" y="128361"/>
                  </a:cubicBezTo>
                  <a:lnTo>
                    <a:pt x="280905" y="128361"/>
                  </a:lnTo>
                  <a:cubicBezTo>
                    <a:pt x="260708" y="108185"/>
                    <a:pt x="233317" y="96866"/>
                    <a:pt x="204769" y="96900"/>
                  </a:cubicBezTo>
                  <a:close/>
                </a:path>
              </a:pathLst>
            </a:custGeom>
            <a:solidFill>
              <a:srgbClr val="A894F9"/>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8" name="Google Shape;918;p9"/>
            <p:cNvSpPr/>
            <p:nvPr/>
          </p:nvSpPr>
          <p:spPr>
            <a:xfrm>
              <a:off x="701436" y="584610"/>
              <a:ext cx="312092" cy="312074"/>
            </a:xfrm>
            <a:custGeom>
              <a:avLst/>
              <a:gdLst/>
              <a:ahLst/>
              <a:cxnLst/>
              <a:rect l="l" t="t" r="r" b="b"/>
              <a:pathLst>
                <a:path w="312093" h="312073" extrusionOk="0">
                  <a:moveTo>
                    <a:pt x="266402" y="45699"/>
                  </a:moveTo>
                  <a:cubicBezTo>
                    <a:pt x="327335" y="106647"/>
                    <a:pt x="327322" y="205450"/>
                    <a:pt x="266374" y="266382"/>
                  </a:cubicBezTo>
                  <a:cubicBezTo>
                    <a:pt x="205427" y="327315"/>
                    <a:pt x="106623" y="327302"/>
                    <a:pt x="45691" y="266354"/>
                  </a:cubicBezTo>
                  <a:cubicBezTo>
                    <a:pt x="-15230" y="205417"/>
                    <a:pt x="-15230" y="106635"/>
                    <a:pt x="45691" y="45699"/>
                  </a:cubicBezTo>
                  <a:cubicBezTo>
                    <a:pt x="106646" y="-15233"/>
                    <a:pt x="205448" y="-15233"/>
                    <a:pt x="266402" y="45699"/>
                  </a:cubicBezTo>
                </a:path>
              </a:pathLst>
            </a:custGeom>
            <a:solidFill>
              <a:schemeClr val="accent4"/>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19" name="Google Shape;919;p9"/>
            <p:cNvSpPr/>
            <p:nvPr/>
          </p:nvSpPr>
          <p:spPr>
            <a:xfrm>
              <a:off x="753420" y="637662"/>
              <a:ext cx="207739" cy="207739"/>
            </a:xfrm>
            <a:custGeom>
              <a:avLst/>
              <a:gdLst/>
              <a:ahLst/>
              <a:cxnLst/>
              <a:rect l="l" t="t" r="r" b="b"/>
              <a:pathLst>
                <a:path w="207739" h="207739" extrusionOk="0">
                  <a:moveTo>
                    <a:pt x="103870" y="207739"/>
                  </a:moveTo>
                  <a:lnTo>
                    <a:pt x="103870" y="201108"/>
                  </a:lnTo>
                  <a:cubicBezTo>
                    <a:pt x="157734" y="201082"/>
                    <a:pt x="201377" y="157395"/>
                    <a:pt x="201351" y="103531"/>
                  </a:cubicBezTo>
                  <a:cubicBezTo>
                    <a:pt x="201324" y="49667"/>
                    <a:pt x="157637" y="6023"/>
                    <a:pt x="103773" y="6050"/>
                  </a:cubicBezTo>
                  <a:cubicBezTo>
                    <a:pt x="49909" y="6077"/>
                    <a:pt x="6266" y="49764"/>
                    <a:pt x="6292" y="103628"/>
                  </a:cubicBezTo>
                  <a:lnTo>
                    <a:pt x="6292" y="113308"/>
                  </a:lnTo>
                  <a:lnTo>
                    <a:pt x="0" y="113308"/>
                  </a:lnTo>
                  <a:lnTo>
                    <a:pt x="0" y="103628"/>
                  </a:lnTo>
                  <a:cubicBezTo>
                    <a:pt x="134" y="46262"/>
                    <a:pt x="46746" y="-134"/>
                    <a:pt x="104111" y="0"/>
                  </a:cubicBezTo>
                  <a:cubicBezTo>
                    <a:pt x="161477" y="134"/>
                    <a:pt x="207873" y="46746"/>
                    <a:pt x="207739" y="104112"/>
                  </a:cubicBezTo>
                  <a:cubicBezTo>
                    <a:pt x="207606" y="161383"/>
                    <a:pt x="161141" y="207739"/>
                    <a:pt x="103870" y="207739"/>
                  </a:cubicBezTo>
                  <a:close/>
                </a:path>
              </a:pathLst>
            </a:custGeom>
            <a:solidFill>
              <a:srgbClr val="FFFFFF"/>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sp>
          <p:nvSpPr>
            <p:cNvPr id="920" name="Google Shape;920;p9"/>
            <p:cNvSpPr/>
            <p:nvPr/>
          </p:nvSpPr>
          <p:spPr>
            <a:xfrm>
              <a:off x="731639" y="727207"/>
              <a:ext cx="49853" cy="30396"/>
            </a:xfrm>
            <a:custGeom>
              <a:avLst/>
              <a:gdLst/>
              <a:ahLst/>
              <a:cxnLst/>
              <a:rect l="l" t="t" r="r" b="b"/>
              <a:pathLst>
                <a:path w="49853" h="30396" extrusionOk="0">
                  <a:moveTo>
                    <a:pt x="24927" y="30396"/>
                  </a:moveTo>
                  <a:lnTo>
                    <a:pt x="0" y="4405"/>
                  </a:lnTo>
                  <a:lnTo>
                    <a:pt x="4647" y="0"/>
                  </a:lnTo>
                  <a:lnTo>
                    <a:pt x="24927" y="21200"/>
                  </a:lnTo>
                  <a:lnTo>
                    <a:pt x="45255" y="0"/>
                  </a:lnTo>
                  <a:lnTo>
                    <a:pt x="49854" y="4405"/>
                  </a:lnTo>
                  <a:lnTo>
                    <a:pt x="24927" y="30396"/>
                  </a:lnTo>
                  <a:close/>
                </a:path>
              </a:pathLst>
            </a:custGeom>
            <a:solidFill>
              <a:srgbClr val="FFFFFF"/>
            </a:solidFill>
            <a:ln>
              <a:noFill/>
            </a:ln>
          </p:spPr>
          <p:txBody>
            <a:bodyPr spcFirstLastPara="1" wrap="square" lIns="68569" tIns="34275" rIns="68569" bIns="34275" anchor="ctr" anchorCtr="0">
              <a:noAutofit/>
            </a:bodyPr>
            <a:lstStyle/>
            <a:p>
              <a:pPr>
                <a:buSzPts val="900"/>
              </a:pPr>
              <a:endParaRPr sz="675">
                <a:latin typeface="Calibri"/>
                <a:ea typeface="Calibri"/>
                <a:cs typeface="Calibri"/>
                <a:sym typeface="Calibri"/>
              </a:endParaRPr>
            </a:p>
          </p:txBody>
        </p:sp>
      </p:grpSp>
      <p:sp>
        <p:nvSpPr>
          <p:cNvPr id="921" name="Google Shape;921;p9"/>
          <p:cNvSpPr/>
          <p:nvPr/>
        </p:nvSpPr>
        <p:spPr>
          <a:xfrm>
            <a:off x="2116218" y="1476334"/>
            <a:ext cx="660497" cy="672311"/>
          </a:xfrm>
          <a:prstGeom prst="ellipse">
            <a:avLst/>
          </a:prstGeom>
          <a:solidFill>
            <a:srgbClr val="02203B"/>
          </a:solidFill>
          <a:ln>
            <a:noFill/>
          </a:ln>
        </p:spPr>
        <p:txBody>
          <a:bodyPr spcFirstLastPara="1" wrap="square" lIns="68569" tIns="34275" rIns="68569" bIns="34275" anchor="ctr" anchorCtr="0">
            <a:noAutofit/>
          </a:bodyPr>
          <a:lstStyle/>
          <a:p>
            <a:pPr algn="ctr">
              <a:buSzPts val="1400"/>
            </a:pPr>
            <a:endParaRPr sz="1050">
              <a:solidFill>
                <a:srgbClr val="FFFFFF"/>
              </a:solidFill>
            </a:endParaRPr>
          </a:p>
        </p:txBody>
      </p:sp>
      <p:sp>
        <p:nvSpPr>
          <p:cNvPr id="922" name="Google Shape;922;p9"/>
          <p:cNvSpPr/>
          <p:nvPr/>
        </p:nvSpPr>
        <p:spPr>
          <a:xfrm>
            <a:off x="4247333" y="1476334"/>
            <a:ext cx="660497" cy="672311"/>
          </a:xfrm>
          <a:prstGeom prst="ellipse">
            <a:avLst/>
          </a:prstGeom>
          <a:solidFill>
            <a:srgbClr val="02203B"/>
          </a:solidFill>
          <a:ln>
            <a:noFill/>
          </a:ln>
        </p:spPr>
        <p:txBody>
          <a:bodyPr spcFirstLastPara="1" wrap="square" lIns="68569" tIns="34275" rIns="68569" bIns="34275" anchor="ctr" anchorCtr="0">
            <a:noAutofit/>
          </a:bodyPr>
          <a:lstStyle/>
          <a:p>
            <a:pPr algn="ctr">
              <a:buSzPts val="1400"/>
            </a:pPr>
            <a:endParaRPr sz="1050">
              <a:solidFill>
                <a:srgbClr val="FFFFFF"/>
              </a:solidFill>
            </a:endParaRPr>
          </a:p>
        </p:txBody>
      </p:sp>
      <p:sp>
        <p:nvSpPr>
          <p:cNvPr id="923" name="Google Shape;923;p9"/>
          <p:cNvSpPr/>
          <p:nvPr/>
        </p:nvSpPr>
        <p:spPr>
          <a:xfrm>
            <a:off x="2701494" y="1498277"/>
            <a:ext cx="1028571" cy="991171"/>
          </a:xfrm>
          <a:custGeom>
            <a:avLst/>
            <a:gdLst/>
            <a:ahLst/>
            <a:cxnLst/>
            <a:rect l="l" t="t" r="r" b="b"/>
            <a:pathLst>
              <a:path w="2742856" h="2643122" extrusionOk="0">
                <a:moveTo>
                  <a:pt x="1052085" y="0"/>
                </a:moveTo>
                <a:lnTo>
                  <a:pt x="1136521" y="46820"/>
                </a:lnTo>
                <a:cubicBezTo>
                  <a:pt x="2014832" y="586911"/>
                  <a:pt x="2627530" y="1507002"/>
                  <a:pt x="2737481" y="2573497"/>
                </a:cubicBezTo>
                <a:lnTo>
                  <a:pt x="2742856" y="2643122"/>
                </a:lnTo>
                <a:lnTo>
                  <a:pt x="0" y="2643122"/>
                </a:lnTo>
                <a:lnTo>
                  <a:pt x="7831" y="2541668"/>
                </a:lnTo>
                <a:cubicBezTo>
                  <a:pt x="103966" y="1609188"/>
                  <a:pt x="463844" y="753513"/>
                  <a:pt x="1012823" y="48169"/>
                </a:cubicBezTo>
                <a:lnTo>
                  <a:pt x="1052085" y="0"/>
                </a:lnTo>
                <a:close/>
              </a:path>
            </a:pathLst>
          </a:custGeom>
          <a:solidFill>
            <a:srgbClr val="04968A">
              <a:alpha val="29803"/>
            </a:srgbClr>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924" name="Google Shape;924;p9"/>
          <p:cNvSpPr/>
          <p:nvPr/>
        </p:nvSpPr>
        <p:spPr>
          <a:xfrm>
            <a:off x="5412887" y="1498277"/>
            <a:ext cx="1028571" cy="991171"/>
          </a:xfrm>
          <a:custGeom>
            <a:avLst/>
            <a:gdLst/>
            <a:ahLst/>
            <a:cxnLst/>
            <a:rect l="l" t="t" r="r" b="b"/>
            <a:pathLst>
              <a:path w="2742856" h="2643122" extrusionOk="0">
                <a:moveTo>
                  <a:pt x="1690771" y="0"/>
                </a:moveTo>
                <a:lnTo>
                  <a:pt x="1730032" y="48169"/>
                </a:lnTo>
                <a:cubicBezTo>
                  <a:pt x="2279012" y="753513"/>
                  <a:pt x="2638890" y="1609188"/>
                  <a:pt x="2735024" y="2541668"/>
                </a:cubicBezTo>
                <a:lnTo>
                  <a:pt x="2742856" y="2643122"/>
                </a:lnTo>
                <a:lnTo>
                  <a:pt x="0" y="2643122"/>
                </a:lnTo>
                <a:lnTo>
                  <a:pt x="5375" y="2573497"/>
                </a:lnTo>
                <a:cubicBezTo>
                  <a:pt x="115326" y="1507002"/>
                  <a:pt x="728024" y="586911"/>
                  <a:pt x="1606335" y="46820"/>
                </a:cubicBezTo>
                <a:lnTo>
                  <a:pt x="1690771" y="0"/>
                </a:lnTo>
                <a:close/>
              </a:path>
            </a:pathLst>
          </a:custGeom>
          <a:solidFill>
            <a:srgbClr val="04968A">
              <a:alpha val="29803"/>
            </a:srgbClr>
          </a:solidFill>
          <a:ln>
            <a:noFill/>
          </a:ln>
        </p:spPr>
        <p:txBody>
          <a:bodyPr spcFirstLastPara="1" wrap="square" lIns="68569" tIns="34275" rIns="68569" bIns="34275" anchor="ctr" anchorCtr="0">
            <a:noAutofit/>
          </a:bodyPr>
          <a:lstStyle/>
          <a:p>
            <a:pPr algn="ctr">
              <a:buClr>
                <a:schemeClr val="lt1"/>
              </a:buClr>
              <a:buSzPts val="1200"/>
            </a:pPr>
            <a:endParaRPr sz="900">
              <a:solidFill>
                <a:srgbClr val="FFFFFF"/>
              </a:solidFill>
            </a:endParaRPr>
          </a:p>
        </p:txBody>
      </p:sp>
      <p:sp>
        <p:nvSpPr>
          <p:cNvPr id="925" name="Google Shape;925;p9"/>
          <p:cNvSpPr/>
          <p:nvPr/>
        </p:nvSpPr>
        <p:spPr>
          <a:xfrm>
            <a:off x="1002612" y="2452132"/>
            <a:ext cx="7138776" cy="71162"/>
          </a:xfrm>
          <a:prstGeom prst="rect">
            <a:avLst/>
          </a:prstGeom>
          <a:solidFill>
            <a:schemeClr val="dk2"/>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926" name="Google Shape;926;p9"/>
          <p:cNvSpPr/>
          <p:nvPr/>
        </p:nvSpPr>
        <p:spPr>
          <a:xfrm>
            <a:off x="1170627" y="2198135"/>
            <a:ext cx="2557087" cy="161636"/>
          </a:xfrm>
          <a:prstGeom prst="parallelogram">
            <a:avLst>
              <a:gd name="adj" fmla="val 0"/>
            </a:avLst>
          </a:prstGeom>
          <a:noFill/>
          <a:ln>
            <a:noFill/>
          </a:ln>
        </p:spPr>
        <p:txBody>
          <a:bodyPr spcFirstLastPara="1" wrap="square" lIns="34275" tIns="17138" rIns="34275" bIns="17138" anchor="ctr" anchorCtr="0">
            <a:noAutofit/>
          </a:bodyPr>
          <a:lstStyle/>
          <a:p>
            <a:pPr algn="ctr">
              <a:buSzPts val="1200"/>
            </a:pPr>
            <a:r>
              <a:rPr lang="en-US" sz="900" b="1">
                <a:solidFill>
                  <a:srgbClr val="FFFFFF"/>
                </a:solidFill>
              </a:rPr>
              <a:t>Data Resilience</a:t>
            </a:r>
            <a:endParaRPr sz="900" b="1">
              <a:solidFill>
                <a:srgbClr val="FFFFFF"/>
              </a:solidFill>
            </a:endParaRPr>
          </a:p>
        </p:txBody>
      </p:sp>
      <p:sp>
        <p:nvSpPr>
          <p:cNvPr id="927" name="Google Shape;927;p9"/>
          <p:cNvSpPr/>
          <p:nvPr/>
        </p:nvSpPr>
        <p:spPr>
          <a:xfrm>
            <a:off x="3297878" y="2198135"/>
            <a:ext cx="2557087" cy="161636"/>
          </a:xfrm>
          <a:prstGeom prst="parallelogram">
            <a:avLst>
              <a:gd name="adj" fmla="val 0"/>
            </a:avLst>
          </a:prstGeom>
          <a:noFill/>
          <a:ln>
            <a:noFill/>
          </a:ln>
        </p:spPr>
        <p:txBody>
          <a:bodyPr spcFirstLastPara="1" wrap="square" lIns="34275" tIns="17138" rIns="34275" bIns="17138" anchor="ctr" anchorCtr="0">
            <a:noAutofit/>
          </a:bodyPr>
          <a:lstStyle/>
          <a:p>
            <a:pPr algn="ctr">
              <a:buSzPts val="1200"/>
            </a:pPr>
            <a:r>
              <a:rPr lang="en-US" sz="900" b="1">
                <a:solidFill>
                  <a:srgbClr val="FFFFFF"/>
                </a:solidFill>
              </a:rPr>
              <a:t>Data Observability</a:t>
            </a:r>
            <a:endParaRPr sz="900" b="1">
              <a:solidFill>
                <a:srgbClr val="FFFFFF"/>
              </a:solidFill>
            </a:endParaRPr>
          </a:p>
        </p:txBody>
      </p:sp>
      <p:sp>
        <p:nvSpPr>
          <p:cNvPr id="928" name="Google Shape;928;p9"/>
          <p:cNvSpPr/>
          <p:nvPr/>
        </p:nvSpPr>
        <p:spPr>
          <a:xfrm>
            <a:off x="5414913" y="2198135"/>
            <a:ext cx="2557087" cy="161636"/>
          </a:xfrm>
          <a:prstGeom prst="parallelogram">
            <a:avLst>
              <a:gd name="adj" fmla="val 0"/>
            </a:avLst>
          </a:prstGeom>
          <a:noFill/>
          <a:ln>
            <a:noFill/>
          </a:ln>
        </p:spPr>
        <p:txBody>
          <a:bodyPr spcFirstLastPara="1" wrap="square" lIns="34275" tIns="17138" rIns="34275" bIns="17138" anchor="ctr" anchorCtr="0">
            <a:noAutofit/>
          </a:bodyPr>
          <a:lstStyle/>
          <a:p>
            <a:pPr algn="ctr">
              <a:buSzPts val="1200"/>
            </a:pPr>
            <a:r>
              <a:rPr lang="en-US" sz="900" b="1">
                <a:solidFill>
                  <a:srgbClr val="FFFFFF"/>
                </a:solidFill>
              </a:rPr>
              <a:t>Data Recovery</a:t>
            </a:r>
            <a:endParaRPr sz="900" b="1">
              <a:solidFill>
                <a:srgbClr val="FFFFFF"/>
              </a:solidFill>
            </a:endParaRPr>
          </a:p>
        </p:txBody>
      </p:sp>
      <p:sp>
        <p:nvSpPr>
          <p:cNvPr id="929" name="Google Shape;929;p9"/>
          <p:cNvSpPr/>
          <p:nvPr/>
        </p:nvSpPr>
        <p:spPr>
          <a:xfrm>
            <a:off x="1175173" y="2505679"/>
            <a:ext cx="6796826" cy="316964"/>
          </a:xfrm>
          <a:prstGeom prst="rect">
            <a:avLst/>
          </a:prstGeom>
          <a:solidFill>
            <a:srgbClr val="004884"/>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930" name="Google Shape;930;p9"/>
          <p:cNvSpPr/>
          <p:nvPr/>
        </p:nvSpPr>
        <p:spPr>
          <a:xfrm>
            <a:off x="3297878" y="2541273"/>
            <a:ext cx="2557087" cy="161636"/>
          </a:xfrm>
          <a:prstGeom prst="parallelogram">
            <a:avLst>
              <a:gd name="adj" fmla="val 0"/>
            </a:avLst>
          </a:prstGeom>
          <a:noFill/>
          <a:ln>
            <a:noFill/>
          </a:ln>
        </p:spPr>
        <p:txBody>
          <a:bodyPr spcFirstLastPara="1" wrap="square" lIns="34275" tIns="17138" rIns="34275" bIns="17138" anchor="ctr" anchorCtr="0">
            <a:noAutofit/>
          </a:bodyPr>
          <a:lstStyle/>
          <a:p>
            <a:pPr algn="ctr">
              <a:buClr>
                <a:srgbClr val="FFFFFF"/>
              </a:buClr>
              <a:buSzPts val="900"/>
            </a:pPr>
            <a:r>
              <a:rPr lang="en-US" sz="675">
                <a:solidFill>
                  <a:srgbClr val="FFFFFF"/>
                </a:solidFill>
              </a:rPr>
              <a:t>Data Security Command Center</a:t>
            </a:r>
            <a:endParaRPr sz="1050"/>
          </a:p>
        </p:txBody>
      </p:sp>
      <p:sp>
        <p:nvSpPr>
          <p:cNvPr id="931" name="Google Shape;931;p9"/>
          <p:cNvSpPr/>
          <p:nvPr/>
        </p:nvSpPr>
        <p:spPr>
          <a:xfrm>
            <a:off x="1002612" y="2423490"/>
            <a:ext cx="7138776" cy="71162"/>
          </a:xfrm>
          <a:prstGeom prst="rect">
            <a:avLst/>
          </a:prstGeom>
          <a:solidFill>
            <a:schemeClr val="dk2"/>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sp>
        <p:nvSpPr>
          <p:cNvPr id="932" name="Google Shape;932;p9"/>
          <p:cNvSpPr/>
          <p:nvPr/>
        </p:nvSpPr>
        <p:spPr>
          <a:xfrm>
            <a:off x="1002612" y="2751481"/>
            <a:ext cx="7138776" cy="71162"/>
          </a:xfrm>
          <a:prstGeom prst="rect">
            <a:avLst/>
          </a:prstGeom>
          <a:solidFill>
            <a:schemeClr val="dk2"/>
          </a:solidFill>
          <a:ln>
            <a:noFill/>
          </a:ln>
        </p:spPr>
        <p:txBody>
          <a:bodyPr spcFirstLastPara="1" wrap="square" lIns="68569" tIns="34275" rIns="68569" bIns="34275" anchor="ctr" anchorCtr="0">
            <a:noAutofit/>
          </a:bodyPr>
          <a:lstStyle/>
          <a:p>
            <a:pPr algn="ctr">
              <a:buSzPts val="700"/>
            </a:pPr>
            <a:endParaRPr sz="525">
              <a:solidFill>
                <a:srgbClr val="FFFFFF"/>
              </a:solidFill>
            </a:endParaRPr>
          </a:p>
        </p:txBody>
      </p:sp>
      <p:grpSp>
        <p:nvGrpSpPr>
          <p:cNvPr id="933" name="Google Shape;933;p9"/>
          <p:cNvGrpSpPr/>
          <p:nvPr/>
        </p:nvGrpSpPr>
        <p:grpSpPr>
          <a:xfrm>
            <a:off x="2264695" y="1597366"/>
            <a:ext cx="363545" cy="430247"/>
            <a:chOff x="7046711" y="1982571"/>
            <a:chExt cx="610737" cy="722792"/>
          </a:xfrm>
        </p:grpSpPr>
        <p:sp>
          <p:nvSpPr>
            <p:cNvPr id="934" name="Google Shape;934;p9"/>
            <p:cNvSpPr/>
            <p:nvPr/>
          </p:nvSpPr>
          <p:spPr>
            <a:xfrm>
              <a:off x="7046711" y="1982571"/>
              <a:ext cx="610737" cy="722792"/>
            </a:xfrm>
            <a:custGeom>
              <a:avLst/>
              <a:gdLst/>
              <a:ahLst/>
              <a:cxnLst/>
              <a:rect l="l" t="t" r="r" b="b"/>
              <a:pathLst>
                <a:path w="610737" h="722792" extrusionOk="0">
                  <a:moveTo>
                    <a:pt x="382424" y="4694"/>
                  </a:moveTo>
                  <a:lnTo>
                    <a:pt x="381745" y="4694"/>
                  </a:lnTo>
                  <a:cubicBezTo>
                    <a:pt x="356415" y="1572"/>
                    <a:pt x="330918" y="5"/>
                    <a:pt x="305396" y="0"/>
                  </a:cubicBezTo>
                  <a:cubicBezTo>
                    <a:pt x="279720" y="-8"/>
                    <a:pt x="254069" y="1598"/>
                    <a:pt x="228595" y="4807"/>
                  </a:cubicBezTo>
                  <a:cubicBezTo>
                    <a:pt x="141048" y="15779"/>
                    <a:pt x="61305" y="55706"/>
                    <a:pt x="6108" y="116446"/>
                  </a:cubicBezTo>
                  <a:cubicBezTo>
                    <a:pt x="2250" y="120694"/>
                    <a:pt x="78" y="126205"/>
                    <a:pt x="0" y="131942"/>
                  </a:cubicBezTo>
                  <a:lnTo>
                    <a:pt x="0" y="369472"/>
                  </a:lnTo>
                  <a:cubicBezTo>
                    <a:pt x="-6" y="380127"/>
                    <a:pt x="1479" y="390730"/>
                    <a:pt x="4411" y="400973"/>
                  </a:cubicBezTo>
                  <a:cubicBezTo>
                    <a:pt x="37779" y="518664"/>
                    <a:pt x="119331" y="620067"/>
                    <a:pt x="233911" y="686631"/>
                  </a:cubicBezTo>
                  <a:lnTo>
                    <a:pt x="288430" y="718246"/>
                  </a:lnTo>
                  <a:cubicBezTo>
                    <a:pt x="298928" y="724308"/>
                    <a:pt x="311864" y="724308"/>
                    <a:pt x="322362" y="718246"/>
                  </a:cubicBezTo>
                  <a:lnTo>
                    <a:pt x="376881" y="686631"/>
                  </a:lnTo>
                  <a:cubicBezTo>
                    <a:pt x="491405" y="620067"/>
                    <a:pt x="572957" y="518664"/>
                    <a:pt x="606324" y="400973"/>
                  </a:cubicBezTo>
                  <a:cubicBezTo>
                    <a:pt x="609254" y="390730"/>
                    <a:pt x="610741" y="380127"/>
                    <a:pt x="610735" y="369472"/>
                  </a:cubicBezTo>
                  <a:lnTo>
                    <a:pt x="610735" y="131942"/>
                  </a:lnTo>
                  <a:cubicBezTo>
                    <a:pt x="610809" y="126327"/>
                    <a:pt x="608796" y="120884"/>
                    <a:pt x="605080" y="116673"/>
                  </a:cubicBezTo>
                  <a:cubicBezTo>
                    <a:pt x="550165" y="56159"/>
                    <a:pt x="470084" y="15666"/>
                    <a:pt x="382424" y="4807"/>
                  </a:cubicBezTo>
                </a:path>
              </a:pathLst>
            </a:custGeom>
            <a:solidFill>
              <a:srgbClr val="006080"/>
            </a:solidFill>
            <a:ln>
              <a:noFill/>
            </a:ln>
          </p:spPr>
          <p:txBody>
            <a:bodyPr spcFirstLastPara="1" wrap="square" lIns="68569" tIns="34275" rIns="68569" bIns="34275" anchor="ctr" anchorCtr="0">
              <a:noAutofit/>
            </a:bodyPr>
            <a:lstStyle/>
            <a:p>
              <a:pPr>
                <a:buSzPts val="1800"/>
              </a:pPr>
              <a:endParaRPr sz="1350"/>
            </a:p>
          </p:txBody>
        </p:sp>
        <p:sp>
          <p:nvSpPr>
            <p:cNvPr id="935" name="Google Shape;935;p9"/>
            <p:cNvSpPr/>
            <p:nvPr/>
          </p:nvSpPr>
          <p:spPr>
            <a:xfrm>
              <a:off x="7133976" y="2072069"/>
              <a:ext cx="431287" cy="523329"/>
            </a:xfrm>
            <a:custGeom>
              <a:avLst/>
              <a:gdLst/>
              <a:ahLst/>
              <a:cxnLst/>
              <a:rect l="l" t="t" r="r" b="b"/>
              <a:pathLst>
                <a:path w="431287" h="523329" extrusionOk="0">
                  <a:moveTo>
                    <a:pt x="269880" y="3308"/>
                  </a:moveTo>
                  <a:lnTo>
                    <a:pt x="269484" y="3308"/>
                  </a:lnTo>
                  <a:cubicBezTo>
                    <a:pt x="233536" y="-1103"/>
                    <a:pt x="197185" y="-1103"/>
                    <a:pt x="161238" y="3308"/>
                  </a:cubicBezTo>
                  <a:cubicBezTo>
                    <a:pt x="100924" y="10205"/>
                    <a:pt x="45052" y="38402"/>
                    <a:pt x="3676" y="82824"/>
                  </a:cubicBezTo>
                  <a:cubicBezTo>
                    <a:pt x="1305" y="85465"/>
                    <a:pt x="-5" y="88890"/>
                    <a:pt x="0" y="92439"/>
                  </a:cubicBezTo>
                  <a:lnTo>
                    <a:pt x="0" y="273980"/>
                  </a:lnTo>
                  <a:cubicBezTo>
                    <a:pt x="47" y="281427"/>
                    <a:pt x="1132" y="288831"/>
                    <a:pt x="3224" y="295979"/>
                  </a:cubicBezTo>
                  <a:cubicBezTo>
                    <a:pt x="26807" y="379058"/>
                    <a:pt x="84267" y="450657"/>
                    <a:pt x="165197" y="497654"/>
                  </a:cubicBezTo>
                  <a:lnTo>
                    <a:pt x="204050" y="520276"/>
                  </a:lnTo>
                  <a:cubicBezTo>
                    <a:pt x="211263" y="524348"/>
                    <a:pt x="220081" y="524348"/>
                    <a:pt x="227294" y="520276"/>
                  </a:cubicBezTo>
                  <a:lnTo>
                    <a:pt x="266204" y="497654"/>
                  </a:lnTo>
                  <a:cubicBezTo>
                    <a:pt x="347133" y="450657"/>
                    <a:pt x="404593" y="378889"/>
                    <a:pt x="428177" y="295979"/>
                  </a:cubicBezTo>
                  <a:cubicBezTo>
                    <a:pt x="430230" y="288826"/>
                    <a:pt x="431277" y="281422"/>
                    <a:pt x="431287" y="273980"/>
                  </a:cubicBezTo>
                  <a:lnTo>
                    <a:pt x="431287" y="92439"/>
                  </a:lnTo>
                  <a:cubicBezTo>
                    <a:pt x="431302" y="88888"/>
                    <a:pt x="429991" y="85459"/>
                    <a:pt x="427611" y="82824"/>
                  </a:cubicBezTo>
                  <a:cubicBezTo>
                    <a:pt x="386186" y="38374"/>
                    <a:pt x="330251" y="10176"/>
                    <a:pt x="269880" y="3308"/>
                  </a:cubicBezTo>
                </a:path>
              </a:pathLst>
            </a:custGeom>
            <a:solidFill>
              <a:srgbClr val="00B2E9"/>
            </a:solidFill>
            <a:ln>
              <a:noFill/>
            </a:ln>
          </p:spPr>
          <p:txBody>
            <a:bodyPr spcFirstLastPara="1" wrap="square" lIns="68569" tIns="34275" rIns="68569" bIns="34275" anchor="ctr" anchorCtr="0">
              <a:noAutofit/>
            </a:bodyPr>
            <a:lstStyle/>
            <a:p>
              <a:pPr>
                <a:buSzPts val="1800"/>
              </a:pPr>
              <a:endParaRPr sz="1350"/>
            </a:p>
          </p:txBody>
        </p:sp>
        <p:sp>
          <p:nvSpPr>
            <p:cNvPr id="936" name="Google Shape;936;p9"/>
            <p:cNvSpPr/>
            <p:nvPr/>
          </p:nvSpPr>
          <p:spPr>
            <a:xfrm>
              <a:off x="7216772" y="2295772"/>
              <a:ext cx="145119" cy="145119"/>
            </a:xfrm>
            <a:custGeom>
              <a:avLst/>
              <a:gdLst/>
              <a:ahLst/>
              <a:cxnLst/>
              <a:rect l="l" t="t" r="r" b="b"/>
              <a:pathLst>
                <a:path w="145119" h="145119" extrusionOk="0">
                  <a:moveTo>
                    <a:pt x="145120" y="72503"/>
                  </a:moveTo>
                  <a:cubicBezTo>
                    <a:pt x="145151" y="112577"/>
                    <a:pt x="112690" y="145088"/>
                    <a:pt x="72616" y="145120"/>
                  </a:cubicBezTo>
                  <a:cubicBezTo>
                    <a:pt x="32543" y="145151"/>
                    <a:pt x="31" y="112690"/>
                    <a:pt x="0" y="72616"/>
                  </a:cubicBezTo>
                  <a:cubicBezTo>
                    <a:pt x="-31" y="32543"/>
                    <a:pt x="32430" y="31"/>
                    <a:pt x="72503" y="0"/>
                  </a:cubicBezTo>
                  <a:cubicBezTo>
                    <a:pt x="72522" y="0"/>
                    <a:pt x="72541" y="0"/>
                    <a:pt x="72560" y="0"/>
                  </a:cubicBezTo>
                  <a:cubicBezTo>
                    <a:pt x="112602" y="-31"/>
                    <a:pt x="145089" y="32404"/>
                    <a:pt x="145120" y="72447"/>
                  </a:cubicBezTo>
                  <a:cubicBezTo>
                    <a:pt x="145120" y="72465"/>
                    <a:pt x="145120" y="72485"/>
                    <a:pt x="145120" y="72503"/>
                  </a:cubicBezTo>
                  <a:close/>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37" name="Google Shape;937;p9"/>
            <p:cNvSpPr/>
            <p:nvPr/>
          </p:nvSpPr>
          <p:spPr>
            <a:xfrm>
              <a:off x="7340797" y="2226492"/>
              <a:ext cx="141387" cy="90487"/>
            </a:xfrm>
            <a:custGeom>
              <a:avLst/>
              <a:gdLst/>
              <a:ahLst/>
              <a:cxnLst/>
              <a:rect l="l" t="t" r="r" b="b"/>
              <a:pathLst>
                <a:path w="141387" h="90487" extrusionOk="0">
                  <a:moveTo>
                    <a:pt x="0" y="90488"/>
                  </a:moveTo>
                  <a:lnTo>
                    <a:pt x="90488" y="0"/>
                  </a:lnTo>
                  <a:lnTo>
                    <a:pt x="141387" y="51465"/>
                  </a:lnTo>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38" name="Google Shape;938;p9"/>
            <p:cNvSpPr/>
            <p:nvPr/>
          </p:nvSpPr>
          <p:spPr>
            <a:xfrm>
              <a:off x="7404081" y="2253582"/>
              <a:ext cx="33423" cy="33423"/>
            </a:xfrm>
            <a:custGeom>
              <a:avLst/>
              <a:gdLst/>
              <a:ahLst/>
              <a:cxnLst/>
              <a:rect l="l" t="t" r="r" b="b"/>
              <a:pathLst>
                <a:path w="33423" h="33423" extrusionOk="0">
                  <a:moveTo>
                    <a:pt x="33424" y="33424"/>
                  </a:moveTo>
                  <a:lnTo>
                    <a:pt x="0" y="0"/>
                  </a:lnTo>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grpSp>
      <p:grpSp>
        <p:nvGrpSpPr>
          <p:cNvPr id="939" name="Google Shape;939;p9"/>
          <p:cNvGrpSpPr/>
          <p:nvPr/>
        </p:nvGrpSpPr>
        <p:grpSpPr>
          <a:xfrm>
            <a:off x="4388363" y="1623271"/>
            <a:ext cx="378438" cy="378438"/>
            <a:chOff x="8192439" y="2054444"/>
            <a:chExt cx="575980" cy="575980"/>
          </a:xfrm>
        </p:grpSpPr>
        <p:sp>
          <p:nvSpPr>
            <p:cNvPr id="940" name="Google Shape;940;p9"/>
            <p:cNvSpPr/>
            <p:nvPr/>
          </p:nvSpPr>
          <p:spPr>
            <a:xfrm>
              <a:off x="8192439" y="2054444"/>
              <a:ext cx="575980" cy="575980"/>
            </a:xfrm>
            <a:custGeom>
              <a:avLst/>
              <a:gdLst/>
              <a:ahLst/>
              <a:cxnLst/>
              <a:rect l="l" t="t" r="r" b="b"/>
              <a:pathLst>
                <a:path w="575980" h="575980" extrusionOk="0">
                  <a:moveTo>
                    <a:pt x="0" y="0"/>
                  </a:moveTo>
                  <a:lnTo>
                    <a:pt x="575981" y="0"/>
                  </a:lnTo>
                  <a:lnTo>
                    <a:pt x="575981" y="575981"/>
                  </a:lnTo>
                  <a:lnTo>
                    <a:pt x="0" y="575981"/>
                  </a:lnTo>
                  <a:close/>
                </a:path>
              </a:pathLst>
            </a:custGeom>
            <a:solidFill>
              <a:srgbClr val="00C06F"/>
            </a:solidFill>
            <a:ln>
              <a:noFill/>
            </a:ln>
          </p:spPr>
          <p:txBody>
            <a:bodyPr spcFirstLastPara="1" wrap="square" lIns="68569" tIns="34275" rIns="68569" bIns="34275" anchor="ctr" anchorCtr="0">
              <a:noAutofit/>
            </a:bodyPr>
            <a:lstStyle/>
            <a:p>
              <a:pPr>
                <a:buSzPts val="1800"/>
              </a:pPr>
              <a:endParaRPr sz="1350"/>
            </a:p>
          </p:txBody>
        </p:sp>
        <p:sp>
          <p:nvSpPr>
            <p:cNvPr id="941" name="Google Shape;941;p9"/>
            <p:cNvSpPr/>
            <p:nvPr/>
          </p:nvSpPr>
          <p:spPr>
            <a:xfrm>
              <a:off x="8264746" y="2126751"/>
              <a:ext cx="94309" cy="96220"/>
            </a:xfrm>
            <a:custGeom>
              <a:avLst/>
              <a:gdLst/>
              <a:ahLst/>
              <a:cxnLst/>
              <a:rect l="l" t="t" r="r" b="b"/>
              <a:pathLst>
                <a:path w="94309" h="96220" extrusionOk="0">
                  <a:moveTo>
                    <a:pt x="94310" y="0"/>
                  </a:moveTo>
                  <a:lnTo>
                    <a:pt x="0" y="0"/>
                  </a:lnTo>
                  <a:lnTo>
                    <a:pt x="0" y="96221"/>
                  </a:lnTo>
                </a:path>
              </a:pathLst>
            </a:custGeom>
            <a:noFill/>
            <a:ln w="51025" cap="flat" cmpd="sng">
              <a:solidFill>
                <a:srgbClr val="67E58C"/>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2" name="Google Shape;942;p9"/>
            <p:cNvSpPr/>
            <p:nvPr/>
          </p:nvSpPr>
          <p:spPr>
            <a:xfrm>
              <a:off x="8264746" y="2463756"/>
              <a:ext cx="94309" cy="96323"/>
            </a:xfrm>
            <a:custGeom>
              <a:avLst/>
              <a:gdLst/>
              <a:ahLst/>
              <a:cxnLst/>
              <a:rect l="l" t="t" r="r" b="b"/>
              <a:pathLst>
                <a:path w="94309" h="96323" extrusionOk="0">
                  <a:moveTo>
                    <a:pt x="0" y="0"/>
                  </a:moveTo>
                  <a:lnTo>
                    <a:pt x="0" y="96324"/>
                  </a:lnTo>
                  <a:lnTo>
                    <a:pt x="94310" y="96324"/>
                  </a:lnTo>
                </a:path>
              </a:pathLst>
            </a:custGeom>
            <a:noFill/>
            <a:ln w="51025" cap="flat" cmpd="sng">
              <a:solidFill>
                <a:srgbClr val="67E58C"/>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3" name="Google Shape;943;p9"/>
            <p:cNvSpPr/>
            <p:nvPr/>
          </p:nvSpPr>
          <p:spPr>
            <a:xfrm>
              <a:off x="8601751" y="2463756"/>
              <a:ext cx="94412" cy="96323"/>
            </a:xfrm>
            <a:custGeom>
              <a:avLst/>
              <a:gdLst/>
              <a:ahLst/>
              <a:cxnLst/>
              <a:rect l="l" t="t" r="r" b="b"/>
              <a:pathLst>
                <a:path w="94412" h="96323" extrusionOk="0">
                  <a:moveTo>
                    <a:pt x="0" y="96324"/>
                  </a:moveTo>
                  <a:lnTo>
                    <a:pt x="94413" y="96324"/>
                  </a:lnTo>
                  <a:lnTo>
                    <a:pt x="94413" y="0"/>
                  </a:lnTo>
                </a:path>
              </a:pathLst>
            </a:custGeom>
            <a:noFill/>
            <a:ln w="51025" cap="flat" cmpd="sng">
              <a:solidFill>
                <a:srgbClr val="67E58C"/>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4" name="Google Shape;944;p9"/>
            <p:cNvSpPr/>
            <p:nvPr/>
          </p:nvSpPr>
          <p:spPr>
            <a:xfrm>
              <a:off x="8601751" y="2126751"/>
              <a:ext cx="94412" cy="96220"/>
            </a:xfrm>
            <a:custGeom>
              <a:avLst/>
              <a:gdLst/>
              <a:ahLst/>
              <a:cxnLst/>
              <a:rect l="l" t="t" r="r" b="b"/>
              <a:pathLst>
                <a:path w="94412" h="96220" extrusionOk="0">
                  <a:moveTo>
                    <a:pt x="94413" y="96221"/>
                  </a:moveTo>
                  <a:lnTo>
                    <a:pt x="94413" y="0"/>
                  </a:lnTo>
                  <a:lnTo>
                    <a:pt x="0" y="0"/>
                  </a:lnTo>
                </a:path>
              </a:pathLst>
            </a:custGeom>
            <a:noFill/>
            <a:ln w="51025" cap="flat" cmpd="sng">
              <a:solidFill>
                <a:srgbClr val="67E58C"/>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5" name="Google Shape;945;p9"/>
            <p:cNvSpPr/>
            <p:nvPr/>
          </p:nvSpPr>
          <p:spPr>
            <a:xfrm>
              <a:off x="8364789" y="2222972"/>
              <a:ext cx="233140" cy="233140"/>
            </a:xfrm>
            <a:custGeom>
              <a:avLst/>
              <a:gdLst/>
              <a:ahLst/>
              <a:cxnLst/>
              <a:rect l="l" t="t" r="r" b="b"/>
              <a:pathLst>
                <a:path w="233140" h="233140" extrusionOk="0">
                  <a:moveTo>
                    <a:pt x="233140" y="116570"/>
                  </a:moveTo>
                  <a:cubicBezTo>
                    <a:pt x="233140" y="180950"/>
                    <a:pt x="180950" y="233140"/>
                    <a:pt x="116570" y="233140"/>
                  </a:cubicBezTo>
                  <a:cubicBezTo>
                    <a:pt x="52190" y="233140"/>
                    <a:pt x="0" y="180950"/>
                    <a:pt x="0" y="116570"/>
                  </a:cubicBezTo>
                  <a:cubicBezTo>
                    <a:pt x="0" y="52190"/>
                    <a:pt x="52190" y="0"/>
                    <a:pt x="116570" y="0"/>
                  </a:cubicBezTo>
                  <a:cubicBezTo>
                    <a:pt x="180921" y="-28"/>
                    <a:pt x="233112" y="52116"/>
                    <a:pt x="233140" y="116467"/>
                  </a:cubicBezTo>
                  <a:cubicBezTo>
                    <a:pt x="233140" y="116501"/>
                    <a:pt x="233140" y="116535"/>
                    <a:pt x="233140" y="116570"/>
                  </a:cubicBezTo>
                  <a:close/>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6" name="Google Shape;946;p9"/>
            <p:cNvSpPr/>
            <p:nvPr/>
          </p:nvSpPr>
          <p:spPr>
            <a:xfrm>
              <a:off x="8430278" y="2288513"/>
              <a:ext cx="102160" cy="102160"/>
            </a:xfrm>
            <a:custGeom>
              <a:avLst/>
              <a:gdLst/>
              <a:ahLst/>
              <a:cxnLst/>
              <a:rect l="l" t="t" r="r" b="b"/>
              <a:pathLst>
                <a:path w="102160" h="102160" extrusionOk="0">
                  <a:moveTo>
                    <a:pt x="102160" y="51028"/>
                  </a:moveTo>
                  <a:cubicBezTo>
                    <a:pt x="102189" y="79239"/>
                    <a:pt x="79343" y="102132"/>
                    <a:pt x="51132" y="102160"/>
                  </a:cubicBezTo>
                  <a:cubicBezTo>
                    <a:pt x="22921" y="102189"/>
                    <a:pt x="28" y="79343"/>
                    <a:pt x="0" y="51132"/>
                  </a:cubicBezTo>
                  <a:cubicBezTo>
                    <a:pt x="-28" y="22921"/>
                    <a:pt x="22818" y="28"/>
                    <a:pt x="51028" y="0"/>
                  </a:cubicBezTo>
                  <a:cubicBezTo>
                    <a:pt x="51046" y="0"/>
                    <a:pt x="51063" y="0"/>
                    <a:pt x="51080" y="0"/>
                  </a:cubicBezTo>
                  <a:cubicBezTo>
                    <a:pt x="79262" y="-28"/>
                    <a:pt x="102132" y="22794"/>
                    <a:pt x="102160" y="50977"/>
                  </a:cubicBezTo>
                  <a:cubicBezTo>
                    <a:pt x="102160" y="50994"/>
                    <a:pt x="102160" y="51011"/>
                    <a:pt x="102160" y="51028"/>
                  </a:cubicBezTo>
                  <a:close/>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7" name="Google Shape;947;p9"/>
            <p:cNvSpPr/>
            <p:nvPr/>
          </p:nvSpPr>
          <p:spPr>
            <a:xfrm>
              <a:off x="8480429" y="2222972"/>
              <a:ext cx="5164" cy="65541"/>
            </a:xfrm>
            <a:custGeom>
              <a:avLst/>
              <a:gdLst/>
              <a:ahLst/>
              <a:cxnLst/>
              <a:rect l="l" t="t" r="r" b="b"/>
              <a:pathLst>
                <a:path w="5164" h="65541" extrusionOk="0">
                  <a:moveTo>
                    <a:pt x="0" y="0"/>
                  </a:moveTo>
                  <a:lnTo>
                    <a:pt x="0" y="65542"/>
                  </a:lnTo>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8" name="Google Shape;948;p9"/>
            <p:cNvSpPr/>
            <p:nvPr/>
          </p:nvSpPr>
          <p:spPr>
            <a:xfrm>
              <a:off x="8480429" y="2390570"/>
              <a:ext cx="5164" cy="65489"/>
            </a:xfrm>
            <a:custGeom>
              <a:avLst/>
              <a:gdLst/>
              <a:ahLst/>
              <a:cxnLst/>
              <a:rect l="l" t="t" r="r" b="b"/>
              <a:pathLst>
                <a:path w="5164" h="65489" extrusionOk="0">
                  <a:moveTo>
                    <a:pt x="0" y="0"/>
                  </a:moveTo>
                  <a:lnTo>
                    <a:pt x="0" y="65490"/>
                  </a:lnTo>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49" name="Google Shape;949;p9"/>
            <p:cNvSpPr/>
            <p:nvPr/>
          </p:nvSpPr>
          <p:spPr>
            <a:xfrm>
              <a:off x="8532439" y="2338509"/>
              <a:ext cx="65489" cy="5164"/>
            </a:xfrm>
            <a:custGeom>
              <a:avLst/>
              <a:gdLst/>
              <a:ahLst/>
              <a:cxnLst/>
              <a:rect l="l" t="t" r="r" b="b"/>
              <a:pathLst>
                <a:path w="65489" h="5164" extrusionOk="0">
                  <a:moveTo>
                    <a:pt x="65490" y="0"/>
                  </a:moveTo>
                  <a:lnTo>
                    <a:pt x="0" y="0"/>
                  </a:lnTo>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sp>
          <p:nvSpPr>
            <p:cNvPr id="950" name="Google Shape;950;p9"/>
            <p:cNvSpPr/>
            <p:nvPr/>
          </p:nvSpPr>
          <p:spPr>
            <a:xfrm>
              <a:off x="8364840" y="2338509"/>
              <a:ext cx="65489" cy="5164"/>
            </a:xfrm>
            <a:custGeom>
              <a:avLst/>
              <a:gdLst/>
              <a:ahLst/>
              <a:cxnLst/>
              <a:rect l="l" t="t" r="r" b="b"/>
              <a:pathLst>
                <a:path w="65489" h="5164" extrusionOk="0">
                  <a:moveTo>
                    <a:pt x="65490" y="0"/>
                  </a:moveTo>
                  <a:lnTo>
                    <a:pt x="0" y="0"/>
                  </a:lnTo>
                </a:path>
              </a:pathLst>
            </a:custGeom>
            <a:noFill/>
            <a:ln w="9525" cap="flat" cmpd="sng">
              <a:solidFill>
                <a:srgbClr val="FFFFFF"/>
              </a:solidFill>
              <a:prstDash val="solid"/>
              <a:miter lim="8000"/>
              <a:headEnd type="none" w="sm" len="sm"/>
              <a:tailEnd type="none" w="sm" len="sm"/>
            </a:ln>
          </p:spPr>
          <p:txBody>
            <a:bodyPr spcFirstLastPara="1" wrap="square" lIns="68569" tIns="34275" rIns="68569" bIns="34275" anchor="ctr" anchorCtr="0">
              <a:noAutofit/>
            </a:bodyPr>
            <a:lstStyle/>
            <a:p>
              <a:pPr>
                <a:buSzPts val="1800"/>
              </a:pPr>
              <a:endParaRPr sz="1350"/>
            </a:p>
          </p:txBody>
        </p:sp>
      </p:grpSp>
      <p:grpSp>
        <p:nvGrpSpPr>
          <p:cNvPr id="951" name="Google Shape;951;p9"/>
          <p:cNvGrpSpPr/>
          <p:nvPr/>
        </p:nvGrpSpPr>
        <p:grpSpPr>
          <a:xfrm>
            <a:off x="334601" y="4215174"/>
            <a:ext cx="8401050" cy="733743"/>
            <a:chOff x="253675" y="1574604"/>
            <a:chExt cx="11684650" cy="978324"/>
          </a:xfrm>
        </p:grpSpPr>
        <p:grpSp>
          <p:nvGrpSpPr>
            <p:cNvPr id="952" name="Google Shape;952;p9"/>
            <p:cNvGrpSpPr/>
            <p:nvPr/>
          </p:nvGrpSpPr>
          <p:grpSpPr>
            <a:xfrm>
              <a:off x="253675" y="1724884"/>
              <a:ext cx="11684650" cy="828044"/>
              <a:chOff x="348433" y="-1563080"/>
              <a:chExt cx="11684650" cy="828044"/>
            </a:xfrm>
          </p:grpSpPr>
          <p:cxnSp>
            <p:nvCxnSpPr>
              <p:cNvPr id="953" name="Google Shape;953;p9"/>
              <p:cNvCxnSpPr/>
              <p:nvPr/>
            </p:nvCxnSpPr>
            <p:spPr>
              <a:xfrm>
                <a:off x="377929" y="-1563080"/>
                <a:ext cx="11591018" cy="0"/>
              </a:xfrm>
              <a:prstGeom prst="straightConnector1">
                <a:avLst/>
              </a:prstGeom>
              <a:noFill/>
              <a:ln w="25400" cap="rnd" cmpd="sng">
                <a:solidFill>
                  <a:schemeClr val="lt1"/>
                </a:solidFill>
                <a:prstDash val="dot"/>
                <a:round/>
                <a:headEnd type="none" w="sm" len="sm"/>
                <a:tailEnd type="none" w="sm" len="sm"/>
              </a:ln>
            </p:spPr>
          </p:cxnSp>
          <p:grpSp>
            <p:nvGrpSpPr>
              <p:cNvPr id="954" name="Google Shape;954;p9"/>
              <p:cNvGrpSpPr/>
              <p:nvPr/>
            </p:nvGrpSpPr>
            <p:grpSpPr>
              <a:xfrm>
                <a:off x="348433" y="-1308844"/>
                <a:ext cx="11684650" cy="573808"/>
                <a:chOff x="348433" y="2653620"/>
                <a:chExt cx="11684650" cy="573808"/>
              </a:xfrm>
            </p:grpSpPr>
            <p:sp>
              <p:nvSpPr>
                <p:cNvPr id="955" name="Google Shape;955;p9"/>
                <p:cNvSpPr/>
                <p:nvPr/>
              </p:nvSpPr>
              <p:spPr>
                <a:xfrm>
                  <a:off x="8142116" y="2653620"/>
                  <a:ext cx="3890967" cy="573808"/>
                </a:xfrm>
                <a:prstGeom prst="chevron">
                  <a:avLst>
                    <a:gd name="adj" fmla="val 50000"/>
                  </a:avLst>
                </a:prstGeom>
                <a:solidFill>
                  <a:srgbClr val="0C334D"/>
                </a:solidFill>
                <a:ln>
                  <a:noFill/>
                </a:ln>
              </p:spPr>
              <p:txBody>
                <a:bodyPr spcFirstLastPara="1" wrap="square" lIns="68569" tIns="34275" rIns="68569" bIns="34275" anchor="ctr" anchorCtr="0">
                  <a:noAutofit/>
                </a:bodyPr>
                <a:lstStyle/>
                <a:p>
                  <a:pPr algn="ctr"/>
                  <a:endParaRPr sz="1050">
                    <a:solidFill>
                      <a:schemeClr val="dk1"/>
                    </a:solidFill>
                  </a:endParaRPr>
                </a:p>
              </p:txBody>
            </p:sp>
            <p:sp>
              <p:nvSpPr>
                <p:cNvPr id="956" name="Google Shape;956;p9"/>
                <p:cNvSpPr/>
                <p:nvPr/>
              </p:nvSpPr>
              <p:spPr>
                <a:xfrm>
                  <a:off x="4245275" y="2653620"/>
                  <a:ext cx="3890967" cy="573808"/>
                </a:xfrm>
                <a:prstGeom prst="chevron">
                  <a:avLst>
                    <a:gd name="adj" fmla="val 50000"/>
                  </a:avLst>
                </a:prstGeom>
                <a:solidFill>
                  <a:srgbClr val="0C334D"/>
                </a:solidFill>
                <a:ln>
                  <a:noFill/>
                </a:ln>
              </p:spPr>
              <p:txBody>
                <a:bodyPr spcFirstLastPara="1" wrap="square" lIns="68569" tIns="34275" rIns="68569" bIns="34275" anchor="ctr" anchorCtr="0">
                  <a:noAutofit/>
                </a:bodyPr>
                <a:lstStyle/>
                <a:p>
                  <a:pPr algn="ctr"/>
                  <a:endParaRPr sz="1050">
                    <a:solidFill>
                      <a:schemeClr val="dk1"/>
                    </a:solidFill>
                  </a:endParaRPr>
                </a:p>
              </p:txBody>
            </p:sp>
            <p:sp>
              <p:nvSpPr>
                <p:cNvPr id="957" name="Google Shape;957;p9"/>
                <p:cNvSpPr/>
                <p:nvPr/>
              </p:nvSpPr>
              <p:spPr>
                <a:xfrm>
                  <a:off x="348433" y="2653620"/>
                  <a:ext cx="3890967" cy="573808"/>
                </a:xfrm>
                <a:prstGeom prst="chevron">
                  <a:avLst>
                    <a:gd name="adj" fmla="val 50000"/>
                  </a:avLst>
                </a:prstGeom>
                <a:solidFill>
                  <a:srgbClr val="0C334D"/>
                </a:solidFill>
                <a:ln>
                  <a:noFill/>
                </a:ln>
              </p:spPr>
              <p:txBody>
                <a:bodyPr spcFirstLastPara="1" wrap="square" lIns="68569" tIns="34275" rIns="68569" bIns="34275" anchor="ctr" anchorCtr="0">
                  <a:noAutofit/>
                </a:bodyPr>
                <a:lstStyle/>
                <a:p>
                  <a:pPr algn="ctr"/>
                  <a:endParaRPr sz="1050">
                    <a:solidFill>
                      <a:schemeClr val="dk1"/>
                    </a:solidFill>
                  </a:endParaRPr>
                </a:p>
              </p:txBody>
            </p:sp>
            <p:sp>
              <p:nvSpPr>
                <p:cNvPr id="958" name="Google Shape;958;p9"/>
                <p:cNvSpPr txBox="1"/>
                <p:nvPr/>
              </p:nvSpPr>
              <p:spPr>
                <a:xfrm>
                  <a:off x="4542480" y="2761999"/>
                  <a:ext cx="3296555" cy="307736"/>
                </a:xfrm>
                <a:prstGeom prst="rect">
                  <a:avLst/>
                </a:prstGeom>
                <a:noFill/>
                <a:ln>
                  <a:noFill/>
                </a:ln>
              </p:spPr>
              <p:txBody>
                <a:bodyPr spcFirstLastPara="1" wrap="square" lIns="68569" tIns="34275" rIns="68569" bIns="34275" anchor="t" anchorCtr="0">
                  <a:spAutoFit/>
                </a:bodyPr>
                <a:lstStyle/>
                <a:p>
                  <a:pPr algn="ctr"/>
                  <a:r>
                    <a:rPr lang="en-US" sz="1050" b="1">
                      <a:solidFill>
                        <a:schemeClr val="lt1"/>
                      </a:solidFill>
                    </a:rPr>
                    <a:t>Detection and Analysis</a:t>
                  </a:r>
                  <a:endParaRPr sz="1050"/>
                </a:p>
              </p:txBody>
            </p:sp>
            <p:sp>
              <p:nvSpPr>
                <p:cNvPr id="959" name="Google Shape;959;p9"/>
                <p:cNvSpPr txBox="1"/>
                <p:nvPr/>
              </p:nvSpPr>
              <p:spPr>
                <a:xfrm>
                  <a:off x="8445196" y="2673127"/>
                  <a:ext cx="3284807" cy="523180"/>
                </a:xfrm>
                <a:prstGeom prst="rect">
                  <a:avLst/>
                </a:prstGeom>
                <a:noFill/>
                <a:ln>
                  <a:noFill/>
                </a:ln>
              </p:spPr>
              <p:txBody>
                <a:bodyPr spcFirstLastPara="1" wrap="square" lIns="68569" tIns="34275" rIns="68569" bIns="34275" anchor="t" anchorCtr="0">
                  <a:spAutoFit/>
                </a:bodyPr>
                <a:lstStyle/>
                <a:p>
                  <a:pPr algn="ctr"/>
                  <a:r>
                    <a:rPr lang="en-US" sz="1050" b="1">
                      <a:solidFill>
                        <a:schemeClr val="lt1"/>
                      </a:solidFill>
                    </a:rPr>
                    <a:t>Containment Eradication</a:t>
                  </a:r>
                  <a:endParaRPr sz="1050"/>
                </a:p>
                <a:p>
                  <a:pPr algn="ctr"/>
                  <a:r>
                    <a:rPr lang="en-US" sz="1050" b="1">
                      <a:solidFill>
                        <a:schemeClr val="lt1"/>
                      </a:solidFill>
                    </a:rPr>
                    <a:t>and Recovery</a:t>
                  </a:r>
                  <a:endParaRPr sz="1050"/>
                </a:p>
              </p:txBody>
            </p:sp>
            <p:sp>
              <p:nvSpPr>
                <p:cNvPr id="960" name="Google Shape;960;p9"/>
                <p:cNvSpPr txBox="1"/>
                <p:nvPr/>
              </p:nvSpPr>
              <p:spPr>
                <a:xfrm>
                  <a:off x="587829" y="2757851"/>
                  <a:ext cx="3354365" cy="307736"/>
                </a:xfrm>
                <a:prstGeom prst="rect">
                  <a:avLst/>
                </a:prstGeom>
                <a:noFill/>
                <a:ln>
                  <a:noFill/>
                </a:ln>
              </p:spPr>
              <p:txBody>
                <a:bodyPr spcFirstLastPara="1" wrap="square" lIns="68569" tIns="34275" rIns="68569" bIns="34275" anchor="t" anchorCtr="0">
                  <a:spAutoFit/>
                </a:bodyPr>
                <a:lstStyle/>
                <a:p>
                  <a:pPr algn="ctr"/>
                  <a:r>
                    <a:rPr lang="en-US" sz="1050" b="1">
                      <a:solidFill>
                        <a:schemeClr val="lt1"/>
                      </a:solidFill>
                    </a:rPr>
                    <a:t>Preparation</a:t>
                  </a:r>
                  <a:endParaRPr sz="1050"/>
                </a:p>
              </p:txBody>
            </p:sp>
          </p:grpSp>
        </p:grpSp>
        <p:sp>
          <p:nvSpPr>
            <p:cNvPr id="961" name="Google Shape;961;p9"/>
            <p:cNvSpPr/>
            <p:nvPr/>
          </p:nvSpPr>
          <p:spPr>
            <a:xfrm>
              <a:off x="4976877" y="1574604"/>
              <a:ext cx="2203605" cy="258492"/>
            </a:xfrm>
            <a:prstGeom prst="rect">
              <a:avLst/>
            </a:prstGeom>
            <a:solidFill>
              <a:srgbClr val="02203B"/>
            </a:solidFill>
            <a:ln>
              <a:noFill/>
            </a:ln>
          </p:spPr>
          <p:txBody>
            <a:bodyPr spcFirstLastPara="1" wrap="square" lIns="68569" tIns="34275" rIns="68569" bIns="34275" anchor="t" anchorCtr="0">
              <a:spAutoFit/>
            </a:bodyPr>
            <a:lstStyle/>
            <a:p>
              <a:pPr algn="ctr">
                <a:lnSpc>
                  <a:spcPct val="90000"/>
                </a:lnSpc>
              </a:pPr>
              <a:r>
                <a:rPr lang="en-US" sz="900">
                  <a:solidFill>
                    <a:schemeClr val="lt1"/>
                  </a:solidFill>
                </a:rPr>
                <a:t>NIST Security Standards</a:t>
              </a:r>
              <a:endParaRPr sz="1050"/>
            </a:p>
          </p:txBody>
        </p:sp>
      </p:grpSp>
      <p:grpSp>
        <p:nvGrpSpPr>
          <p:cNvPr id="962" name="Google Shape;962;p9"/>
          <p:cNvGrpSpPr/>
          <p:nvPr/>
        </p:nvGrpSpPr>
        <p:grpSpPr>
          <a:xfrm>
            <a:off x="3760630" y="908063"/>
            <a:ext cx="1504223" cy="485981"/>
            <a:chOff x="1825181" y="4922869"/>
            <a:chExt cx="1761143" cy="568986"/>
          </a:xfrm>
        </p:grpSpPr>
        <p:pic>
          <p:nvPicPr>
            <p:cNvPr id="963" name="Google Shape;963;p9"/>
            <p:cNvPicPr preferRelativeResize="0"/>
            <p:nvPr/>
          </p:nvPicPr>
          <p:blipFill rotWithShape="1">
            <a:blip r:embed="rId10" cstate="screen">
              <a:alphaModFix/>
              <a:extLst>
                <a:ext uri="{28A0092B-C50C-407E-A947-70E740481C1C}">
                  <a14:useLocalDpi xmlns:a14="http://schemas.microsoft.com/office/drawing/2010/main"/>
                </a:ext>
              </a:extLst>
            </a:blip>
            <a:srcRect t="-10694"/>
            <a:stretch/>
          </p:blipFill>
          <p:spPr>
            <a:xfrm>
              <a:off x="2347194" y="4922869"/>
              <a:ext cx="793622" cy="248489"/>
            </a:xfrm>
            <a:prstGeom prst="rect">
              <a:avLst/>
            </a:prstGeom>
            <a:noFill/>
            <a:ln>
              <a:noFill/>
            </a:ln>
          </p:spPr>
        </p:pic>
        <p:pic>
          <p:nvPicPr>
            <p:cNvPr id="964" name="Google Shape;964;p9"/>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825181" y="5251894"/>
              <a:ext cx="1761143" cy="239961"/>
            </a:xfrm>
            <a:prstGeom prst="rect">
              <a:avLst/>
            </a:prstGeom>
            <a:noFill/>
            <a:ln>
              <a:noFill/>
            </a:ln>
          </p:spPr>
        </p:pic>
      </p:grpSp>
      <p:sp>
        <p:nvSpPr>
          <p:cNvPr id="965" name="Google Shape;965;p9"/>
          <p:cNvSpPr txBox="1"/>
          <p:nvPr/>
        </p:nvSpPr>
        <p:spPr>
          <a:xfrm>
            <a:off x="371475" y="290423"/>
            <a:ext cx="8401050" cy="438975"/>
          </a:xfrm>
          <a:prstGeom prst="rect">
            <a:avLst/>
          </a:prstGeom>
          <a:noFill/>
          <a:ln>
            <a:noFill/>
          </a:ln>
        </p:spPr>
        <p:txBody>
          <a:bodyPr spcFirstLastPara="1" wrap="square" lIns="0" tIns="34275" rIns="0" bIns="34275" anchor="t" anchorCtr="0">
            <a:noAutofit/>
          </a:bodyPr>
          <a:lstStyle/>
          <a:p>
            <a:pPr>
              <a:lnSpc>
                <a:spcPct val="90000"/>
              </a:lnSpc>
              <a:buClr>
                <a:srgbClr val="191919"/>
              </a:buClr>
              <a:buSzPts val="3200"/>
            </a:pPr>
            <a:r>
              <a:rPr lang="en-US" sz="2700" b="1">
                <a:solidFill>
                  <a:schemeClr val="lt1"/>
                </a:solidFill>
              </a:rPr>
              <a:t>Rubrik Zero Trust Data Security</a:t>
            </a:r>
            <a:endParaRPr sz="1050"/>
          </a:p>
        </p:txBody>
      </p:sp>
      <p:sp>
        <p:nvSpPr>
          <p:cNvPr id="2" name="Oval 1">
            <a:extLst>
              <a:ext uri="{FF2B5EF4-FFF2-40B4-BE49-F238E27FC236}">
                <a16:creationId xmlns:a16="http://schemas.microsoft.com/office/drawing/2014/main" id="{BB168400-CEB9-CAA1-8212-E524C60A943E}"/>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EA9E92-1562-B74F-7496-4EFA816F5057}"/>
              </a:ext>
            </a:extLst>
          </p:cNvPr>
          <p:cNvSpPr>
            <a:spLocks noGrp="1"/>
          </p:cNvSpPr>
          <p:nvPr>
            <p:ph type="title"/>
          </p:nvPr>
        </p:nvSpPr>
        <p:spPr/>
        <p:txBody>
          <a:bodyPr/>
          <a:lstStyle/>
          <a:p>
            <a:r>
              <a:rPr lang="en-US" sz="2400" b="0" dirty="0">
                <a:solidFill>
                  <a:schemeClr val="bg1"/>
                </a:solidFill>
                <a:latin typeface="Century Gothic" panose="020B0502020202020204" pitchFamily="34" charset="0"/>
                <a:ea typeface="Gotham-Light" charset="0"/>
                <a:cs typeface="Gotham Bold" pitchFamily="2" charset="0"/>
              </a:rPr>
              <a:t>SERVICE TIERS </a:t>
            </a:r>
            <a:endParaRPr lang="en-GB" dirty="0">
              <a:solidFill>
                <a:schemeClr val="bg1"/>
              </a:solidFill>
            </a:endParaRPr>
          </a:p>
        </p:txBody>
      </p:sp>
      <p:sp>
        <p:nvSpPr>
          <p:cNvPr id="5" name="Text Placeholder 4">
            <a:extLst>
              <a:ext uri="{FF2B5EF4-FFF2-40B4-BE49-F238E27FC236}">
                <a16:creationId xmlns:a16="http://schemas.microsoft.com/office/drawing/2014/main" id="{24D771F3-45C9-050D-0CE7-11AA6D8B9CD4}"/>
              </a:ext>
            </a:extLst>
          </p:cNvPr>
          <p:cNvSpPr txBox="1">
            <a:spLocks noGrp="1"/>
          </p:cNvSpPr>
          <p:nvPr>
            <p:ph type="body" idx="1"/>
          </p:nvPr>
        </p:nvSpPr>
        <p:spPr>
          <a:xfrm>
            <a:off x="457200" y="1174750"/>
            <a:ext cx="2613025" cy="1669647"/>
          </a:xfrm>
          <a:prstGeom prst="rect">
            <a:avLst/>
          </a:prstGeom>
          <a:noFill/>
          <a:ln>
            <a:noFill/>
          </a:ln>
        </p:spPr>
        <p:txBody>
          <a:bodyPr spcFirstLastPara="1" wrap="square" lIns="91425" tIns="45700" rIns="91425" bIns="45700" anchor="t" anchorCtr="0">
            <a:spAutoFit/>
          </a:bodyPr>
          <a:lstStyle/>
          <a:p>
            <a:pPr marL="0" indent="0">
              <a:buNone/>
            </a:pPr>
            <a:r>
              <a:rPr lang="en-US" sz="1125" dirty="0">
                <a:solidFill>
                  <a:schemeClr val="bg1"/>
                </a:solidFill>
                <a:latin typeface="Century Gothic" panose="020B0502020202020204" pitchFamily="34" charset="0"/>
              </a:rPr>
              <a:t>GLOBAL COMPANY</a:t>
            </a:r>
            <a:br>
              <a:rPr lang="en-US" sz="1125" dirty="0">
                <a:solidFill>
                  <a:schemeClr val="bg1"/>
                </a:solidFill>
                <a:latin typeface="Century Gothic" panose="020B0502020202020204" pitchFamily="34" charset="0"/>
              </a:rPr>
            </a:br>
            <a:endParaRPr lang="en-US" sz="1125" dirty="0">
              <a:solidFill>
                <a:schemeClr val="bg1"/>
              </a:solidFill>
              <a:latin typeface="Century Gothic" panose="020B0502020202020204" pitchFamily="34" charset="0"/>
            </a:endParaRPr>
          </a:p>
          <a:p>
            <a:pPr marL="171450" indent="-171450">
              <a:buClr>
                <a:schemeClr val="bg1"/>
              </a:buClr>
              <a:buFont typeface="Arial" panose="020B0604020202020204" pitchFamily="34" charset="0"/>
              <a:buChar char="•"/>
              <a:defRPr/>
            </a:pPr>
            <a:r>
              <a:rPr lang="en-US" sz="1000" dirty="0">
                <a:solidFill>
                  <a:schemeClr val="bg1"/>
                </a:solidFill>
                <a:latin typeface="Century Gothic" panose="020B0502020202020204" pitchFamily="34" charset="0"/>
                <a:cs typeface="Arial"/>
                <a:sym typeface="Arial"/>
              </a:rPr>
              <a:t>Servicing EMEA and the Americas</a:t>
            </a:r>
          </a:p>
          <a:p>
            <a:pPr marL="171450" indent="-171450">
              <a:buClr>
                <a:schemeClr val="bg1"/>
              </a:buClr>
              <a:buFont typeface="Arial" panose="020B0604020202020204" pitchFamily="34" charset="0"/>
              <a:buChar char="•"/>
              <a:defRPr/>
            </a:pPr>
            <a:r>
              <a:rPr lang="en-US" sz="1000" dirty="0">
                <a:solidFill>
                  <a:schemeClr val="bg1"/>
                </a:solidFill>
                <a:latin typeface="Century Gothic" panose="020B0502020202020204" pitchFamily="34" charset="0"/>
                <a:cs typeface="Arial"/>
                <a:sym typeface="Arial"/>
              </a:rPr>
              <a:t>Over 100 years combined Data Protection as a Service experience.</a:t>
            </a:r>
          </a:p>
          <a:p>
            <a:pPr marL="171450" indent="-171450">
              <a:buClr>
                <a:schemeClr val="bg1"/>
              </a:buClr>
              <a:buFont typeface="Arial" panose="020B0604020202020204" pitchFamily="34" charset="0"/>
              <a:buChar char="•"/>
              <a:defRPr/>
            </a:pPr>
            <a:r>
              <a:rPr lang="en-US" sz="1000" dirty="0">
                <a:solidFill>
                  <a:schemeClr val="bg1"/>
                </a:solidFill>
                <a:latin typeface="Century Gothic" panose="020B0502020202020204" pitchFamily="34" charset="0"/>
                <a:cs typeface="Arial"/>
                <a:sym typeface="Arial"/>
              </a:rPr>
              <a:t>Manage 400+ customer sites in more than 40 countries.</a:t>
            </a:r>
          </a:p>
          <a:p>
            <a:pPr marL="171450" indent="-171450">
              <a:buClr>
                <a:schemeClr val="bg1"/>
              </a:buClr>
              <a:buFont typeface="Arial" panose="020B0604020202020204" pitchFamily="34" charset="0"/>
              <a:buChar char="•"/>
              <a:defRPr/>
            </a:pPr>
            <a:r>
              <a:rPr lang="en-US" sz="1000" dirty="0">
                <a:solidFill>
                  <a:schemeClr val="bg1"/>
                </a:solidFill>
                <a:latin typeface="Century Gothic" panose="020B0502020202020204" pitchFamily="34" charset="0"/>
                <a:cs typeface="Arial"/>
                <a:sym typeface="Arial"/>
              </a:rPr>
              <a:t>We are first and largest MSP to be RASP (Rubrik Authorized Support Partner) accredited.</a:t>
            </a:r>
          </a:p>
        </p:txBody>
      </p:sp>
      <p:cxnSp>
        <p:nvCxnSpPr>
          <p:cNvPr id="6" name="Straight Connector 5">
            <a:extLst>
              <a:ext uri="{FF2B5EF4-FFF2-40B4-BE49-F238E27FC236}">
                <a16:creationId xmlns:a16="http://schemas.microsoft.com/office/drawing/2014/main" id="{AEEAC8C8-407E-08BE-B70A-E0ED9931C2ED}"/>
              </a:ext>
            </a:extLst>
          </p:cNvPr>
          <p:cNvCxnSpPr>
            <a:cxnSpLocks/>
          </p:cNvCxnSpPr>
          <p:nvPr/>
        </p:nvCxnSpPr>
        <p:spPr>
          <a:xfrm>
            <a:off x="452318" y="977426"/>
            <a:ext cx="2500432"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6A3D556-26BF-86CA-6CD3-FA46750F2368}"/>
              </a:ext>
            </a:extLst>
          </p:cNvPr>
          <p:cNvSpPr txBox="1"/>
          <p:nvPr/>
        </p:nvSpPr>
        <p:spPr>
          <a:xfrm>
            <a:off x="452318" y="3121870"/>
            <a:ext cx="2729497" cy="1361911"/>
          </a:xfrm>
          <a:prstGeom prst="rect">
            <a:avLst/>
          </a:prstGeom>
          <a:noFill/>
        </p:spPr>
        <p:txBody>
          <a:bodyPr wrap="square">
            <a:spAutoFit/>
          </a:bodyPr>
          <a:lstStyle/>
          <a:p>
            <a:pPr marL="0" indent="0">
              <a:buNone/>
            </a:pPr>
            <a:r>
              <a:rPr lang="en-US" sz="1125" dirty="0">
                <a:solidFill>
                  <a:schemeClr val="bg1"/>
                </a:solidFill>
                <a:latin typeface="Century Gothic" panose="020B0502020202020204" pitchFamily="34" charset="0"/>
              </a:rPr>
              <a:t>DATA MANAGEMENT</a:t>
            </a:r>
            <a:br>
              <a:rPr lang="en-US" sz="1125" dirty="0">
                <a:solidFill>
                  <a:schemeClr val="bg1"/>
                </a:solidFill>
                <a:latin typeface="Century Gothic" panose="020B0502020202020204" pitchFamily="34" charset="0"/>
              </a:rPr>
            </a:br>
            <a:endParaRPr lang="en-US" sz="1125" dirty="0">
              <a:solidFill>
                <a:schemeClr val="bg1"/>
              </a:solidFill>
              <a:latin typeface="Century Gothic" panose="020B0502020202020204" pitchFamily="34" charset="0"/>
            </a:endParaRPr>
          </a:p>
          <a:p>
            <a:pPr marL="171450" indent="-171450">
              <a:buClr>
                <a:schemeClr val="bg1"/>
              </a:buClr>
              <a:buFont typeface="Arial" panose="020B0604020202020204" pitchFamily="34" charset="0"/>
              <a:buChar char="•"/>
            </a:pPr>
            <a:r>
              <a:rPr lang="en-US" sz="1000" dirty="0">
                <a:solidFill>
                  <a:schemeClr val="bg1"/>
                </a:solidFill>
                <a:latin typeface="Century Gothic" panose="020B0502020202020204" pitchFamily="34" charset="0"/>
              </a:rPr>
              <a:t>Managed backups</a:t>
            </a:r>
          </a:p>
          <a:p>
            <a:pPr marL="171450" indent="-171450">
              <a:buClr>
                <a:schemeClr val="bg1"/>
              </a:buClr>
              <a:buFont typeface="Arial" panose="020B0604020202020204" pitchFamily="34" charset="0"/>
              <a:buChar char="•"/>
            </a:pPr>
            <a:r>
              <a:rPr lang="en-US" sz="1000" dirty="0">
                <a:solidFill>
                  <a:schemeClr val="bg1"/>
                </a:solidFill>
                <a:latin typeface="Century Gothic" panose="020B0502020202020204" pitchFamily="34" charset="0"/>
              </a:rPr>
              <a:t>Business Continuity / Disaster Recovery</a:t>
            </a:r>
          </a:p>
          <a:p>
            <a:pPr marL="171450" indent="-171450">
              <a:buClr>
                <a:schemeClr val="bg1"/>
              </a:buClr>
              <a:buFont typeface="Arial" panose="020B0604020202020204" pitchFamily="34" charset="0"/>
              <a:buChar char="•"/>
            </a:pPr>
            <a:r>
              <a:rPr lang="en-US" sz="1000" dirty="0">
                <a:solidFill>
                  <a:schemeClr val="bg1"/>
                </a:solidFill>
                <a:latin typeface="Century Gothic" panose="020B0502020202020204" pitchFamily="34" charset="0"/>
              </a:rPr>
              <a:t>Location agnostic data protection</a:t>
            </a:r>
          </a:p>
          <a:p>
            <a:pPr marL="171450" indent="-171450">
              <a:buClr>
                <a:schemeClr val="bg1"/>
              </a:buClr>
              <a:buFont typeface="Arial" panose="020B0604020202020204" pitchFamily="34" charset="0"/>
              <a:buChar char="•"/>
            </a:pPr>
            <a:r>
              <a:rPr lang="en-US" sz="1000" dirty="0">
                <a:solidFill>
                  <a:schemeClr val="bg1"/>
                </a:solidFill>
                <a:latin typeface="Century Gothic" panose="020B0502020202020204" pitchFamily="34" charset="0"/>
              </a:rPr>
              <a:t>Enhanced compliance reporting</a:t>
            </a:r>
          </a:p>
          <a:p>
            <a:pPr marL="357188" indent="-171450">
              <a:buClr>
                <a:schemeClr val="bg1"/>
              </a:buClr>
              <a:buFontTx/>
              <a:buChar char="-"/>
            </a:pPr>
            <a:r>
              <a:rPr lang="en-US" sz="1000" dirty="0">
                <a:solidFill>
                  <a:schemeClr val="bg1"/>
                </a:solidFill>
                <a:latin typeface="Century Gothic" panose="020B0502020202020204" pitchFamily="34" charset="0"/>
              </a:rPr>
              <a:t>Security</a:t>
            </a:r>
          </a:p>
          <a:p>
            <a:pPr marL="357188" indent="-171450">
              <a:buClr>
                <a:schemeClr val="bg1"/>
              </a:buClr>
              <a:buFontTx/>
              <a:buChar char="-"/>
            </a:pPr>
            <a:r>
              <a:rPr lang="en-US" sz="1000" dirty="0">
                <a:solidFill>
                  <a:schemeClr val="bg1"/>
                </a:solidFill>
                <a:latin typeface="Century Gothic" panose="020B0502020202020204" pitchFamily="34" charset="0"/>
              </a:rPr>
              <a:t>Data analytics</a:t>
            </a:r>
          </a:p>
        </p:txBody>
      </p:sp>
      <p:pic>
        <p:nvPicPr>
          <p:cNvPr id="2" name="Picture 1">
            <a:extLst>
              <a:ext uri="{FF2B5EF4-FFF2-40B4-BE49-F238E27FC236}">
                <a16:creationId xmlns:a16="http://schemas.microsoft.com/office/drawing/2014/main" id="{2FAC6CA1-BE96-E64D-A8F0-36D675424E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7698" y="688888"/>
            <a:ext cx="5522232" cy="3956536"/>
          </a:xfrm>
          <a:prstGeom prst="rect">
            <a:avLst/>
          </a:prstGeom>
        </p:spPr>
      </p:pic>
      <p:sp>
        <p:nvSpPr>
          <p:cNvPr id="4" name="Oval 3">
            <a:extLst>
              <a:ext uri="{FF2B5EF4-FFF2-40B4-BE49-F238E27FC236}">
                <a16:creationId xmlns:a16="http://schemas.microsoft.com/office/drawing/2014/main" id="{5AA5E52F-DCE5-4711-6DF1-B6E1C6C04C6D}"/>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2960839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ECD09-732F-63BB-D0BE-9AE7FD10E279}"/>
              </a:ext>
            </a:extLst>
          </p:cNvPr>
          <p:cNvSpPr>
            <a:spLocks noGrp="1"/>
          </p:cNvSpPr>
          <p:nvPr>
            <p:ph type="title"/>
          </p:nvPr>
        </p:nvSpPr>
        <p:spPr>
          <a:xfrm>
            <a:off x="342902" y="325538"/>
            <a:ext cx="5136064" cy="424800"/>
          </a:xfrm>
        </p:spPr>
        <p:txBody>
          <a:bodyPr/>
          <a:lstStyle/>
          <a:p>
            <a:r>
              <a:rPr lang="en-US" b="0" dirty="0">
                <a:solidFill>
                  <a:srgbClr val="002060"/>
                </a:solidFill>
                <a:latin typeface="Century Gothic" panose="020B0502020202020204" pitchFamily="34" charset="0"/>
                <a:ea typeface="Gotham-Light" charset="0"/>
                <a:cs typeface="Gotham Bold" pitchFamily="2" charset="0"/>
              </a:rPr>
              <a:t>ASSURED MANAGED SERVICES</a:t>
            </a:r>
            <a:endParaRPr lang="en-GB" dirty="0"/>
          </a:p>
        </p:txBody>
      </p:sp>
      <p:cxnSp>
        <p:nvCxnSpPr>
          <p:cNvPr id="5" name="Straight Connector 4">
            <a:extLst>
              <a:ext uri="{FF2B5EF4-FFF2-40B4-BE49-F238E27FC236}">
                <a16:creationId xmlns:a16="http://schemas.microsoft.com/office/drawing/2014/main" id="{4CAA783B-AF26-A143-FA61-4EEB298117D6}"/>
              </a:ext>
            </a:extLst>
          </p:cNvPr>
          <p:cNvCxnSpPr/>
          <p:nvPr/>
        </p:nvCxnSpPr>
        <p:spPr>
          <a:xfrm>
            <a:off x="321434" y="904520"/>
            <a:ext cx="8560768"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91D56B2-4EE7-3EF7-0D68-695DEE595EE3}"/>
              </a:ext>
            </a:extLst>
          </p:cNvPr>
          <p:cNvSpPr txBox="1"/>
          <p:nvPr/>
        </p:nvSpPr>
        <p:spPr>
          <a:xfrm>
            <a:off x="357440" y="2735813"/>
            <a:ext cx="1782018" cy="541046"/>
          </a:xfrm>
          <a:prstGeom prst="rect">
            <a:avLst/>
          </a:prstGeom>
          <a:noFill/>
        </p:spPr>
        <p:txBody>
          <a:bodyPr wrap="square" rtlCol="0">
            <a:spAutoFit/>
          </a:bodyPr>
          <a:lstStyle/>
          <a:p>
            <a:pPr algn="ctr" defTabSz="685800">
              <a:lnSpc>
                <a:spcPct val="80000"/>
              </a:lnSpc>
              <a:buClrTx/>
              <a:defRPr/>
            </a:pPr>
            <a:r>
              <a:rPr lang="en-US" sz="1800" kern="1200" dirty="0">
                <a:solidFill>
                  <a:srgbClr val="061D68"/>
                </a:solidFill>
                <a:latin typeface="Century Gothic" panose="020B0502020202020204" pitchFamily="34" charset="0"/>
                <a:ea typeface="Gotham-Light" charset="0"/>
                <a:cs typeface="Gotham Bold" pitchFamily="2" charset="0"/>
              </a:rPr>
              <a:t>MANAGED</a:t>
            </a:r>
          </a:p>
          <a:p>
            <a:pPr algn="ctr" defTabSz="685800">
              <a:lnSpc>
                <a:spcPct val="80000"/>
              </a:lnSpc>
              <a:buClrTx/>
              <a:defRPr/>
            </a:pPr>
            <a:r>
              <a:rPr lang="en-US" sz="1800" dirty="0">
                <a:solidFill>
                  <a:srgbClr val="061D68"/>
                </a:solidFill>
                <a:latin typeface="Century Gothic" panose="020B0502020202020204" pitchFamily="34" charset="0"/>
                <a:ea typeface="Gotham-Light" charset="0"/>
                <a:cs typeface="Gotham Bold" pitchFamily="2" charset="0"/>
              </a:rPr>
              <a:t>BACKUP</a:t>
            </a:r>
            <a:endParaRPr lang="en-US" sz="1800" kern="1200" dirty="0">
              <a:solidFill>
                <a:srgbClr val="061D68"/>
              </a:solidFill>
              <a:latin typeface="Century Gothic" panose="020B0502020202020204" pitchFamily="34" charset="0"/>
              <a:ea typeface="Gotham-Light" charset="0"/>
              <a:cs typeface="Gotham Bold" pitchFamily="2" charset="0"/>
            </a:endParaRPr>
          </a:p>
        </p:txBody>
      </p:sp>
      <p:sp>
        <p:nvSpPr>
          <p:cNvPr id="7" name="TextBox 6">
            <a:extLst>
              <a:ext uri="{FF2B5EF4-FFF2-40B4-BE49-F238E27FC236}">
                <a16:creationId xmlns:a16="http://schemas.microsoft.com/office/drawing/2014/main" id="{F21D8E1A-A310-6D91-B010-D0C76EB0877E}"/>
              </a:ext>
            </a:extLst>
          </p:cNvPr>
          <p:cNvSpPr txBox="1"/>
          <p:nvPr/>
        </p:nvSpPr>
        <p:spPr>
          <a:xfrm>
            <a:off x="253261" y="3337312"/>
            <a:ext cx="2139458" cy="553998"/>
          </a:xfrm>
          <a:prstGeom prst="rect">
            <a:avLst/>
          </a:prstGeom>
          <a:noFill/>
        </p:spPr>
        <p:txBody>
          <a:bodyPr wrap="square" rtlCol="0">
            <a:spAutoFit/>
          </a:bodyPr>
          <a:lstStyle/>
          <a:p>
            <a:pPr algn="ctr">
              <a:defRPr/>
            </a:pPr>
            <a:r>
              <a:rPr lang="en-US" sz="1000" kern="1200" dirty="0">
                <a:solidFill>
                  <a:prstClr val="black">
                    <a:lumMod val="50000"/>
                    <a:lumOff val="50000"/>
                  </a:prstClr>
                </a:solidFill>
                <a:latin typeface="Century Gothic" panose="020B0502020202020204" pitchFamily="34" charset="0"/>
                <a:ea typeface="Gotham-Light" charset="0"/>
                <a:cs typeface="Gotham-Light" charset="0"/>
              </a:rPr>
              <a:t>Backup, archive and recover data across private, public &amp; hybrid cloud environments.</a:t>
            </a:r>
          </a:p>
        </p:txBody>
      </p:sp>
      <p:sp>
        <p:nvSpPr>
          <p:cNvPr id="8" name="TextBox 7">
            <a:extLst>
              <a:ext uri="{FF2B5EF4-FFF2-40B4-BE49-F238E27FC236}">
                <a16:creationId xmlns:a16="http://schemas.microsoft.com/office/drawing/2014/main" id="{FEF0D52E-EB83-53F6-85B6-24FC7D9DFEED}"/>
              </a:ext>
            </a:extLst>
          </p:cNvPr>
          <p:cNvSpPr txBox="1"/>
          <p:nvPr/>
        </p:nvSpPr>
        <p:spPr>
          <a:xfrm>
            <a:off x="2627138" y="2715170"/>
            <a:ext cx="1782018" cy="541046"/>
          </a:xfrm>
          <a:prstGeom prst="rect">
            <a:avLst/>
          </a:prstGeom>
          <a:noFill/>
        </p:spPr>
        <p:txBody>
          <a:bodyPr wrap="square" rtlCol="0">
            <a:spAutoFit/>
          </a:bodyPr>
          <a:lstStyle/>
          <a:p>
            <a:pPr algn="ctr" defTabSz="685800">
              <a:lnSpc>
                <a:spcPct val="80000"/>
              </a:lnSpc>
              <a:buClrTx/>
              <a:defRPr/>
            </a:pPr>
            <a:r>
              <a:rPr lang="en-US" sz="1800" kern="1200" dirty="0">
                <a:solidFill>
                  <a:srgbClr val="061D68"/>
                </a:solidFill>
                <a:latin typeface="Century Gothic" panose="020B0502020202020204" pitchFamily="34" charset="0"/>
                <a:ea typeface="Gotham-Light" charset="0"/>
                <a:cs typeface="Gotham Bold" pitchFamily="2" charset="0"/>
              </a:rPr>
              <a:t>BUSINESS</a:t>
            </a:r>
          </a:p>
          <a:p>
            <a:pPr algn="ctr" defTabSz="685800">
              <a:lnSpc>
                <a:spcPct val="80000"/>
              </a:lnSpc>
              <a:buClrTx/>
              <a:defRPr/>
            </a:pPr>
            <a:r>
              <a:rPr lang="en-US" sz="1800" dirty="0">
                <a:solidFill>
                  <a:srgbClr val="061D68"/>
                </a:solidFill>
                <a:latin typeface="Century Gothic" panose="020B0502020202020204" pitchFamily="34" charset="0"/>
                <a:ea typeface="Gotham-Light" charset="0"/>
                <a:cs typeface="Gotham Bold" pitchFamily="2" charset="0"/>
              </a:rPr>
              <a:t>CONTINUITY</a:t>
            </a:r>
            <a:endParaRPr lang="en-US" sz="1800" kern="1200" dirty="0">
              <a:solidFill>
                <a:srgbClr val="061D68"/>
              </a:solidFill>
              <a:latin typeface="Century Gothic" panose="020B0502020202020204" pitchFamily="34" charset="0"/>
              <a:ea typeface="Gotham-Light" charset="0"/>
              <a:cs typeface="Gotham Bold" pitchFamily="2" charset="0"/>
            </a:endParaRPr>
          </a:p>
        </p:txBody>
      </p:sp>
      <p:sp>
        <p:nvSpPr>
          <p:cNvPr id="9" name="TextBox 8">
            <a:extLst>
              <a:ext uri="{FF2B5EF4-FFF2-40B4-BE49-F238E27FC236}">
                <a16:creationId xmlns:a16="http://schemas.microsoft.com/office/drawing/2014/main" id="{2C851114-D92C-6DB4-7A30-E6522329E9C6}"/>
              </a:ext>
            </a:extLst>
          </p:cNvPr>
          <p:cNvSpPr txBox="1"/>
          <p:nvPr/>
        </p:nvSpPr>
        <p:spPr>
          <a:xfrm>
            <a:off x="6973754" y="2711562"/>
            <a:ext cx="1782018" cy="535531"/>
          </a:xfrm>
          <a:prstGeom prst="rect">
            <a:avLst/>
          </a:prstGeom>
          <a:noFill/>
        </p:spPr>
        <p:txBody>
          <a:bodyPr wrap="square" rtlCol="0">
            <a:spAutoFit/>
          </a:bodyPr>
          <a:lstStyle/>
          <a:p>
            <a:pPr algn="ctr" defTabSz="685800">
              <a:lnSpc>
                <a:spcPct val="80000"/>
              </a:lnSpc>
              <a:buClrTx/>
              <a:defRPr/>
            </a:pPr>
            <a:r>
              <a:rPr lang="en-US" sz="1800" kern="1200" dirty="0">
                <a:solidFill>
                  <a:srgbClr val="061D68"/>
                </a:solidFill>
                <a:latin typeface="Century Gothic" panose="020B0502020202020204" pitchFamily="34" charset="0"/>
                <a:ea typeface="Gotham-Light" charset="0"/>
                <a:cs typeface="Gotham Bold" pitchFamily="2" charset="0"/>
              </a:rPr>
              <a:t>THREAT</a:t>
            </a:r>
            <a:br>
              <a:rPr lang="en-US" sz="1800" kern="1200" dirty="0">
                <a:solidFill>
                  <a:srgbClr val="061D68"/>
                </a:solidFill>
                <a:latin typeface="Century Gothic" panose="020B0502020202020204" pitchFamily="34" charset="0"/>
                <a:ea typeface="Gotham-Light" charset="0"/>
                <a:cs typeface="Gotham Bold" pitchFamily="2" charset="0"/>
              </a:rPr>
            </a:br>
            <a:r>
              <a:rPr lang="en-US" sz="1800" kern="1200" dirty="0">
                <a:solidFill>
                  <a:srgbClr val="061D68"/>
                </a:solidFill>
                <a:latin typeface="Century Gothic" panose="020B0502020202020204" pitchFamily="34" charset="0"/>
                <a:ea typeface="Gotham-Light" charset="0"/>
                <a:cs typeface="Gotham Bold" pitchFamily="2" charset="0"/>
              </a:rPr>
              <a:t>DETECTION</a:t>
            </a:r>
          </a:p>
        </p:txBody>
      </p:sp>
      <p:sp>
        <p:nvSpPr>
          <p:cNvPr id="10" name="TextBox 9">
            <a:extLst>
              <a:ext uri="{FF2B5EF4-FFF2-40B4-BE49-F238E27FC236}">
                <a16:creationId xmlns:a16="http://schemas.microsoft.com/office/drawing/2014/main" id="{CC9FF0C4-CE57-BA60-C085-BE52FF8EDDB0}"/>
              </a:ext>
            </a:extLst>
          </p:cNvPr>
          <p:cNvSpPr txBox="1"/>
          <p:nvPr/>
        </p:nvSpPr>
        <p:spPr>
          <a:xfrm>
            <a:off x="2556423" y="3335983"/>
            <a:ext cx="2049809" cy="553998"/>
          </a:xfrm>
          <a:prstGeom prst="rect">
            <a:avLst/>
          </a:prstGeom>
          <a:noFill/>
        </p:spPr>
        <p:txBody>
          <a:bodyPr wrap="square" rtlCol="0">
            <a:spAutoFit/>
          </a:bodyPr>
          <a:lstStyle/>
          <a:p>
            <a:pPr algn="ctr">
              <a:defRPr/>
            </a:pPr>
            <a:r>
              <a:rPr lang="en-US" sz="1000" kern="1200" dirty="0">
                <a:solidFill>
                  <a:prstClr val="black">
                    <a:lumMod val="50000"/>
                    <a:lumOff val="50000"/>
                  </a:prstClr>
                </a:solidFill>
                <a:latin typeface="Century Gothic" panose="020B0502020202020204" pitchFamily="34" charset="0"/>
                <a:ea typeface="Gotham-Light" charset="0"/>
                <a:cs typeface="Gotham-Light" charset="0"/>
              </a:rPr>
              <a:t>Replicate critical data to a secure, off-site location to keep operations running.</a:t>
            </a:r>
          </a:p>
        </p:txBody>
      </p:sp>
      <p:sp>
        <p:nvSpPr>
          <p:cNvPr id="11" name="TextBox 10">
            <a:extLst>
              <a:ext uri="{FF2B5EF4-FFF2-40B4-BE49-F238E27FC236}">
                <a16:creationId xmlns:a16="http://schemas.microsoft.com/office/drawing/2014/main" id="{9930BCF6-91C3-8102-2A21-FAD538496C8B}"/>
              </a:ext>
            </a:extLst>
          </p:cNvPr>
          <p:cNvSpPr txBox="1"/>
          <p:nvPr/>
        </p:nvSpPr>
        <p:spPr>
          <a:xfrm>
            <a:off x="6882354" y="3338389"/>
            <a:ext cx="1964817" cy="553998"/>
          </a:xfrm>
          <a:prstGeom prst="rect">
            <a:avLst/>
          </a:prstGeom>
          <a:noFill/>
        </p:spPr>
        <p:txBody>
          <a:bodyPr wrap="square" rtlCol="0">
            <a:spAutoFit/>
          </a:bodyPr>
          <a:lstStyle/>
          <a:p>
            <a:pPr algn="ctr">
              <a:defRPr/>
            </a:pPr>
            <a:r>
              <a:rPr lang="en-US" sz="1000" kern="1200" dirty="0">
                <a:solidFill>
                  <a:prstClr val="black">
                    <a:lumMod val="50000"/>
                    <a:lumOff val="50000"/>
                  </a:prstClr>
                </a:solidFill>
                <a:latin typeface="Century Gothic" panose="020B0502020202020204" pitchFamily="34" charset="0"/>
                <a:ea typeface="Gotham-Light" charset="0"/>
                <a:cs typeface="Gotham-Light" charset="0"/>
              </a:rPr>
              <a:t>Monitor production and backup data to prevent data loss and cyber attacks.</a:t>
            </a:r>
          </a:p>
        </p:txBody>
      </p:sp>
      <p:pic>
        <p:nvPicPr>
          <p:cNvPr id="12" name="Picture 11" descr="Text, icon&#10;&#10;Description automatically generated">
            <a:extLst>
              <a:ext uri="{FF2B5EF4-FFF2-40B4-BE49-F238E27FC236}">
                <a16:creationId xmlns:a16="http://schemas.microsoft.com/office/drawing/2014/main" id="{BE42C145-25C6-B1D3-D46E-926883F177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4773" y="1463807"/>
            <a:ext cx="1133475" cy="904875"/>
          </a:xfrm>
          <a:prstGeom prst="rect">
            <a:avLst/>
          </a:prstGeom>
        </p:spPr>
      </p:pic>
      <p:pic>
        <p:nvPicPr>
          <p:cNvPr id="13" name="Picture 12" descr="Icon&#10;&#10;Description automatically generated">
            <a:extLst>
              <a:ext uri="{FF2B5EF4-FFF2-40B4-BE49-F238E27FC236}">
                <a16:creationId xmlns:a16="http://schemas.microsoft.com/office/drawing/2014/main" id="{185E62B3-0BC0-4CE4-FC59-FFFB6215FF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0627" y="1465049"/>
            <a:ext cx="1133475" cy="904875"/>
          </a:xfrm>
          <a:prstGeom prst="rect">
            <a:avLst/>
          </a:prstGeom>
        </p:spPr>
      </p:pic>
      <p:sp>
        <p:nvSpPr>
          <p:cNvPr id="14" name="TextBox 13">
            <a:extLst>
              <a:ext uri="{FF2B5EF4-FFF2-40B4-BE49-F238E27FC236}">
                <a16:creationId xmlns:a16="http://schemas.microsoft.com/office/drawing/2014/main" id="{B6C9636E-2481-0976-5F36-D9180521ABDD}"/>
              </a:ext>
            </a:extLst>
          </p:cNvPr>
          <p:cNvSpPr txBox="1"/>
          <p:nvPr/>
        </p:nvSpPr>
        <p:spPr>
          <a:xfrm>
            <a:off x="4771185" y="2715170"/>
            <a:ext cx="1782018" cy="535531"/>
          </a:xfrm>
          <a:prstGeom prst="rect">
            <a:avLst/>
          </a:prstGeom>
          <a:noFill/>
        </p:spPr>
        <p:txBody>
          <a:bodyPr wrap="square" rtlCol="0">
            <a:spAutoFit/>
          </a:bodyPr>
          <a:lstStyle/>
          <a:p>
            <a:pPr algn="ctr" defTabSz="685800">
              <a:lnSpc>
                <a:spcPct val="80000"/>
              </a:lnSpc>
              <a:buClrTx/>
              <a:defRPr/>
            </a:pPr>
            <a:r>
              <a:rPr lang="en-US" sz="1800" kern="1200" dirty="0">
                <a:solidFill>
                  <a:srgbClr val="061D68"/>
                </a:solidFill>
                <a:latin typeface="Century Gothic" panose="020B0502020202020204" pitchFamily="34" charset="0"/>
                <a:ea typeface="Gotham-Light" charset="0"/>
                <a:cs typeface="Gotham Bold" pitchFamily="2" charset="0"/>
              </a:rPr>
              <a:t>DISASTER</a:t>
            </a:r>
            <a:br>
              <a:rPr lang="en-US" sz="1800" kern="1200" dirty="0">
                <a:solidFill>
                  <a:srgbClr val="061D68"/>
                </a:solidFill>
                <a:latin typeface="Century Gothic" panose="020B0502020202020204" pitchFamily="34" charset="0"/>
                <a:ea typeface="Gotham-Light" charset="0"/>
                <a:cs typeface="Gotham Bold" pitchFamily="2" charset="0"/>
              </a:rPr>
            </a:br>
            <a:r>
              <a:rPr lang="en-US" sz="1800" kern="1200" dirty="0">
                <a:solidFill>
                  <a:srgbClr val="061D68"/>
                </a:solidFill>
                <a:latin typeface="Century Gothic" panose="020B0502020202020204" pitchFamily="34" charset="0"/>
                <a:ea typeface="Gotham-Light" charset="0"/>
                <a:cs typeface="Gotham Bold" pitchFamily="2" charset="0"/>
              </a:rPr>
              <a:t>RECOVERY</a:t>
            </a:r>
          </a:p>
        </p:txBody>
      </p:sp>
      <p:sp>
        <p:nvSpPr>
          <p:cNvPr id="15" name="TextBox 14">
            <a:extLst>
              <a:ext uri="{FF2B5EF4-FFF2-40B4-BE49-F238E27FC236}">
                <a16:creationId xmlns:a16="http://schemas.microsoft.com/office/drawing/2014/main" id="{90BDE1E3-1312-A4FF-F8E4-08CFB4429214}"/>
              </a:ext>
            </a:extLst>
          </p:cNvPr>
          <p:cNvSpPr txBox="1"/>
          <p:nvPr/>
        </p:nvSpPr>
        <p:spPr>
          <a:xfrm>
            <a:off x="4700470" y="3335983"/>
            <a:ext cx="2049809" cy="553998"/>
          </a:xfrm>
          <a:prstGeom prst="rect">
            <a:avLst/>
          </a:prstGeom>
          <a:noFill/>
        </p:spPr>
        <p:txBody>
          <a:bodyPr wrap="square" rtlCol="0">
            <a:spAutoFit/>
          </a:bodyPr>
          <a:lstStyle/>
          <a:p>
            <a:pPr algn="ctr">
              <a:defRPr/>
            </a:pPr>
            <a:r>
              <a:rPr lang="en-US" sz="1000" kern="1200" dirty="0">
                <a:solidFill>
                  <a:prstClr val="black">
                    <a:lumMod val="50000"/>
                    <a:lumOff val="50000"/>
                  </a:prstClr>
                </a:solidFill>
                <a:latin typeface="Century Gothic" panose="020B0502020202020204" pitchFamily="34" charset="0"/>
                <a:ea typeface="Gotham-Light" charset="0"/>
                <a:cs typeface="Gotham-Light" charset="0"/>
              </a:rPr>
              <a:t>Recover all your critical IT systems in minutes and hours, not days or weeks.</a:t>
            </a:r>
          </a:p>
        </p:txBody>
      </p:sp>
      <p:pic>
        <p:nvPicPr>
          <p:cNvPr id="16" name="Picture 15" descr="Icon&#10;&#10;Description automatically generated">
            <a:extLst>
              <a:ext uri="{FF2B5EF4-FFF2-40B4-BE49-F238E27FC236}">
                <a16:creationId xmlns:a16="http://schemas.microsoft.com/office/drawing/2014/main" id="{E8590D80-6254-95A0-6F5D-9E9C633549B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57395" y="1378082"/>
            <a:ext cx="1076325" cy="1076325"/>
          </a:xfrm>
          <a:prstGeom prst="rect">
            <a:avLst/>
          </a:prstGeom>
        </p:spPr>
      </p:pic>
      <p:pic>
        <p:nvPicPr>
          <p:cNvPr id="17" name="Picture 16">
            <a:extLst>
              <a:ext uri="{FF2B5EF4-FFF2-40B4-BE49-F238E27FC236}">
                <a16:creationId xmlns:a16="http://schemas.microsoft.com/office/drawing/2014/main" id="{34A5B720-DD16-6D1F-43EA-3BCF93FBDBB4}"/>
              </a:ext>
            </a:extLst>
          </p:cNvPr>
          <p:cNvPicPr>
            <a:picLocks noChangeAspect="1"/>
          </p:cNvPicPr>
          <p:nvPr/>
        </p:nvPicPr>
        <p:blipFill>
          <a:blip r:embed="rId6"/>
          <a:stretch>
            <a:fillRect/>
          </a:stretch>
        </p:blipFill>
        <p:spPr>
          <a:xfrm>
            <a:off x="7391401" y="1340101"/>
            <a:ext cx="1074209" cy="1074209"/>
          </a:xfrm>
          <a:prstGeom prst="rect">
            <a:avLst/>
          </a:prstGeom>
        </p:spPr>
      </p:pic>
      <p:sp>
        <p:nvSpPr>
          <p:cNvPr id="3" name="Oval 2">
            <a:extLst>
              <a:ext uri="{FF2B5EF4-FFF2-40B4-BE49-F238E27FC236}">
                <a16:creationId xmlns:a16="http://schemas.microsoft.com/office/drawing/2014/main" id="{2B0B0D65-87DE-D0EE-7523-ED3210DA3EB1}"/>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372047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30D81-EB74-AA14-F290-94AE890F998D}"/>
              </a:ext>
            </a:extLst>
          </p:cNvPr>
          <p:cNvSpPr>
            <a:spLocks noGrp="1"/>
          </p:cNvSpPr>
          <p:nvPr>
            <p:ph type="title"/>
          </p:nvPr>
        </p:nvSpPr>
        <p:spPr/>
        <p:txBody>
          <a:bodyPr/>
          <a:lstStyle/>
          <a:p>
            <a:r>
              <a:rPr lang="en-US" sz="2400" b="0" dirty="0">
                <a:solidFill>
                  <a:srgbClr val="002060"/>
                </a:solidFill>
                <a:latin typeface="Century Gothic" panose="020B0502020202020204" pitchFamily="34" charset="0"/>
                <a:ea typeface="Gotham-Light" charset="0"/>
                <a:cs typeface="Gotham Bold" pitchFamily="2" charset="0"/>
              </a:rPr>
              <a:t>PROBLEMS WE SOLVE</a:t>
            </a:r>
            <a:endParaRPr lang="en-GB" dirty="0"/>
          </a:p>
        </p:txBody>
      </p:sp>
      <p:pic>
        <p:nvPicPr>
          <p:cNvPr id="4" name="Picture 3" descr="Graphical user interface, application&#10;&#10;Description automatically generated">
            <a:extLst>
              <a:ext uri="{FF2B5EF4-FFF2-40B4-BE49-F238E27FC236}">
                <a16:creationId xmlns:a16="http://schemas.microsoft.com/office/drawing/2014/main" id="{E9977456-3B00-11A6-93A1-206BFC7160BF}"/>
              </a:ext>
            </a:extLst>
          </p:cNvPr>
          <p:cNvPicPr>
            <a:picLocks noChangeAspect="1"/>
          </p:cNvPicPr>
          <p:nvPr/>
        </p:nvPicPr>
        <p:blipFill>
          <a:blip r:embed="rId3"/>
          <a:stretch>
            <a:fillRect/>
          </a:stretch>
        </p:blipFill>
        <p:spPr>
          <a:xfrm>
            <a:off x="1095831" y="1065579"/>
            <a:ext cx="6637193" cy="3221182"/>
          </a:xfrm>
          <a:prstGeom prst="rect">
            <a:avLst/>
          </a:prstGeom>
        </p:spPr>
      </p:pic>
      <p:cxnSp>
        <p:nvCxnSpPr>
          <p:cNvPr id="5" name="Straight Connector 4">
            <a:extLst>
              <a:ext uri="{FF2B5EF4-FFF2-40B4-BE49-F238E27FC236}">
                <a16:creationId xmlns:a16="http://schemas.microsoft.com/office/drawing/2014/main" id="{6DA1A821-9FF6-838A-81A3-2E59891A342D}"/>
              </a:ext>
            </a:extLst>
          </p:cNvPr>
          <p:cNvCxnSpPr/>
          <p:nvPr/>
        </p:nvCxnSpPr>
        <p:spPr>
          <a:xfrm>
            <a:off x="321434" y="904520"/>
            <a:ext cx="8560768"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9BD70638-F067-E04D-3C68-A257D6776AE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1936627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83F72-425F-13A6-0864-9B28C3AA272E}"/>
              </a:ext>
            </a:extLst>
          </p:cNvPr>
          <p:cNvSpPr>
            <a:spLocks noGrp="1"/>
          </p:cNvSpPr>
          <p:nvPr>
            <p:ph type="title"/>
          </p:nvPr>
        </p:nvSpPr>
        <p:spPr>
          <a:xfrm>
            <a:off x="342902" y="272287"/>
            <a:ext cx="5336786" cy="424800"/>
          </a:xfrm>
        </p:spPr>
        <p:txBody>
          <a:bodyPr/>
          <a:lstStyle/>
          <a:p>
            <a:r>
              <a:rPr lang="en-US" b="0" dirty="0">
                <a:solidFill>
                  <a:srgbClr val="061D68"/>
                </a:solidFill>
                <a:latin typeface="Century Gothic" panose="020B0502020202020204" pitchFamily="34" charset="0"/>
                <a:ea typeface="Gotham Light" charset="0"/>
                <a:cs typeface="Gotham Light" charset="0"/>
              </a:rPr>
              <a:t>Rubrik as a Service – OPTIONS</a:t>
            </a:r>
            <a:endParaRPr lang="en-GB" b="0" dirty="0">
              <a:latin typeface="Century Gothic" panose="020B0502020202020204" pitchFamily="34" charset="0"/>
            </a:endParaRPr>
          </a:p>
        </p:txBody>
      </p:sp>
      <p:sp>
        <p:nvSpPr>
          <p:cNvPr id="4" name="TextBox 3">
            <a:extLst>
              <a:ext uri="{FF2B5EF4-FFF2-40B4-BE49-F238E27FC236}">
                <a16:creationId xmlns:a16="http://schemas.microsoft.com/office/drawing/2014/main" id="{1E7C0288-F81E-4EE0-5ACF-6C3EA848CED2}"/>
              </a:ext>
            </a:extLst>
          </p:cNvPr>
          <p:cNvSpPr txBox="1"/>
          <p:nvPr/>
        </p:nvSpPr>
        <p:spPr>
          <a:xfrm>
            <a:off x="474771" y="1018554"/>
            <a:ext cx="8254093" cy="3289362"/>
          </a:xfrm>
          <a:prstGeom prst="rect">
            <a:avLst/>
          </a:prstGeom>
          <a:noFill/>
        </p:spPr>
        <p:txBody>
          <a:bodyPr wrap="square" rtlCol="0">
            <a:spAutoFit/>
          </a:bodyPr>
          <a:lstStyle/>
          <a:p>
            <a:pPr defTabSz="685800">
              <a:buClrTx/>
              <a:defRPr/>
            </a:pPr>
            <a:r>
              <a:rPr lang="en-US" sz="1500" kern="1200" dirty="0">
                <a:solidFill>
                  <a:srgbClr val="061D68"/>
                </a:solidFill>
                <a:latin typeface="Century Gothic" panose="020B0502020202020204" pitchFamily="34" charset="0"/>
                <a:ea typeface="+mn-ea"/>
                <a:cs typeface="+mn-cs"/>
              </a:rPr>
              <a:t>CapEx Rubrik (Customer buys Brik from partner)</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Client owns and depreciates Rubrik appliance on premises</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Assured charges per TB for the replica data pushed to Assured’s second site Rubrik instance </a:t>
            </a:r>
          </a:p>
          <a:p>
            <a:pPr marL="342900" lvl="1" defTabSz="685800">
              <a:buClrTx/>
              <a:defRPr/>
            </a:pPr>
            <a:endParaRPr lang="en-US" sz="525" kern="1200" dirty="0">
              <a:solidFill>
                <a:prstClr val="black"/>
              </a:solidFill>
              <a:latin typeface="Century Gothic" panose="020B0502020202020204" pitchFamily="34" charset="0"/>
              <a:ea typeface="+mn-ea"/>
              <a:cs typeface="+mn-cs"/>
            </a:endParaRPr>
          </a:p>
          <a:p>
            <a:pPr defTabSz="685800">
              <a:buClrTx/>
              <a:defRPr/>
            </a:pPr>
            <a:r>
              <a:rPr lang="en-US" sz="1500" kern="1200" dirty="0">
                <a:solidFill>
                  <a:srgbClr val="061D68"/>
                </a:solidFill>
                <a:latin typeface="Century Gothic" panose="020B0502020202020204" pitchFamily="34" charset="0"/>
                <a:ea typeface="+mn-ea"/>
                <a:cs typeface="+mn-cs"/>
              </a:rPr>
              <a:t>Operationalize Rubrik (Assured buys Brik from partner)</a:t>
            </a:r>
          </a:p>
          <a:p>
            <a:pPr marL="557213" lvl="1" indent="-214313"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Assured owns the Rubrik appliance on premises</a:t>
            </a:r>
          </a:p>
          <a:p>
            <a:pPr marL="557213" lvl="1" indent="-214313"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Client is assessed monthly charge for utilizing the Rubrik on premises</a:t>
            </a:r>
          </a:p>
          <a:p>
            <a:pPr marL="557213" lvl="1" indent="-214313"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36-month minimum term</a:t>
            </a:r>
          </a:p>
          <a:p>
            <a:pPr marL="342900" lvl="1" defTabSz="685800">
              <a:buClrTx/>
              <a:defRPr/>
            </a:pPr>
            <a:endParaRPr lang="en-US" sz="525" kern="1200" dirty="0">
              <a:solidFill>
                <a:prstClr val="black"/>
              </a:solidFill>
              <a:latin typeface="Century Gothic" panose="020B0502020202020204" pitchFamily="34" charset="0"/>
              <a:ea typeface="+mn-ea"/>
              <a:cs typeface="+mn-cs"/>
            </a:endParaRPr>
          </a:p>
          <a:p>
            <a:pPr defTabSz="685800">
              <a:buClrTx/>
              <a:defRPr/>
            </a:pPr>
            <a:r>
              <a:rPr lang="en-US" sz="1500" kern="1200" dirty="0">
                <a:solidFill>
                  <a:srgbClr val="061D68"/>
                </a:solidFill>
                <a:latin typeface="Century Gothic" panose="020B0502020202020204" pitchFamily="34" charset="0"/>
                <a:ea typeface="+mn-ea"/>
                <a:cs typeface="+mn-cs"/>
              </a:rPr>
              <a:t>HP Build</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Medium to large production environments (40+ TB)</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Assured owns the Rubrik appliance on premises</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Rubrik software built into 2U HPE appliance</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Easily scales up and down – consumption-based model</a:t>
            </a:r>
            <a:endParaRPr lang="en-US" sz="800" kern="1200" dirty="0">
              <a:solidFill>
                <a:prstClr val="black"/>
              </a:solidFill>
              <a:latin typeface="Century Gothic" panose="020B0502020202020204" pitchFamily="34" charset="0"/>
              <a:ea typeface="+mn-ea"/>
              <a:cs typeface="+mn-cs"/>
            </a:endParaRPr>
          </a:p>
          <a:p>
            <a:pPr marL="342900" lvl="1" defTabSz="685800">
              <a:buClrTx/>
              <a:defRPr/>
            </a:pPr>
            <a:endParaRPr lang="en-US" sz="525" kern="1200" dirty="0">
              <a:solidFill>
                <a:prstClr val="black"/>
              </a:solidFill>
              <a:latin typeface="Century Gothic" panose="020B0502020202020204" pitchFamily="34" charset="0"/>
              <a:ea typeface="+mn-ea"/>
              <a:cs typeface="+mn-cs"/>
            </a:endParaRPr>
          </a:p>
          <a:p>
            <a:pPr defTabSz="685800">
              <a:buClrTx/>
              <a:defRPr/>
            </a:pPr>
            <a:r>
              <a:rPr lang="en-US" sz="1500" kern="1200" dirty="0">
                <a:solidFill>
                  <a:srgbClr val="061D68"/>
                </a:solidFill>
                <a:latin typeface="Century Gothic" panose="020B0502020202020204" pitchFamily="34" charset="0"/>
                <a:ea typeface="+mn-ea"/>
                <a:cs typeface="+mn-cs"/>
              </a:rPr>
              <a:t>Rubrik AIR/EDGE Appliance</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Rubrik on Assured owned appliance in customer environment</a:t>
            </a:r>
          </a:p>
          <a:p>
            <a:pPr marL="600075" lvl="1" indent="-257175" defTabSz="685800">
              <a:buClrTx/>
              <a:buFont typeface="Arial" panose="020B0604020202020204" pitchFamily="34" charset="0"/>
              <a:buChar char="•"/>
              <a:defRPr/>
            </a:pPr>
            <a:r>
              <a:rPr lang="en-US" sz="1200" kern="1200" dirty="0">
                <a:solidFill>
                  <a:prstClr val="black">
                    <a:lumMod val="65000"/>
                    <a:lumOff val="35000"/>
                  </a:prstClr>
                </a:solidFill>
                <a:latin typeface="Century Gothic" panose="020B0502020202020204" pitchFamily="34" charset="0"/>
                <a:ea typeface="+mn-ea"/>
                <a:cs typeface="+mn-cs"/>
              </a:rPr>
              <a:t>Available for smaller data footprints of 2TB – 40TB</a:t>
            </a:r>
            <a:endParaRPr lang="en-US" sz="1350" kern="1200" dirty="0">
              <a:solidFill>
                <a:prstClr val="black"/>
              </a:solidFill>
              <a:latin typeface="Century Gothic" panose="020B0502020202020204" pitchFamily="34" charset="0"/>
              <a:ea typeface="+mn-ea"/>
              <a:cs typeface="+mn-cs"/>
            </a:endParaRPr>
          </a:p>
        </p:txBody>
      </p:sp>
      <p:cxnSp>
        <p:nvCxnSpPr>
          <p:cNvPr id="5" name="Straight Connector 4">
            <a:extLst>
              <a:ext uri="{FF2B5EF4-FFF2-40B4-BE49-F238E27FC236}">
                <a16:creationId xmlns:a16="http://schemas.microsoft.com/office/drawing/2014/main" id="{7C25652A-B6B9-A920-AF96-6B6364F3763F}"/>
              </a:ext>
            </a:extLst>
          </p:cNvPr>
          <p:cNvCxnSpPr/>
          <p:nvPr/>
        </p:nvCxnSpPr>
        <p:spPr>
          <a:xfrm>
            <a:off x="321434" y="904520"/>
            <a:ext cx="8560768"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7973ED36-A454-7E58-538A-D7EE304D1698}"/>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3392787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2" name="Rounded Rectangle 1">
            <a:extLst>
              <a:ext uri="{FF2B5EF4-FFF2-40B4-BE49-F238E27FC236}">
                <a16:creationId xmlns:a16="http://schemas.microsoft.com/office/drawing/2014/main" id="{208F6E9E-584C-7FC5-D923-CC5ED99C4FF6}"/>
              </a:ext>
            </a:extLst>
          </p:cNvPr>
          <p:cNvSpPr/>
          <p:nvPr/>
        </p:nvSpPr>
        <p:spPr>
          <a:xfrm>
            <a:off x="795992" y="2256503"/>
            <a:ext cx="5359917" cy="929143"/>
          </a:xfrm>
          <a:prstGeom prst="roundRect">
            <a:avLst/>
          </a:prstGeom>
          <a:solidFill>
            <a:srgbClr val="111447"/>
          </a:solidFill>
          <a:ln>
            <a:noFill/>
          </a:ln>
          <a:effectLst>
            <a:softEdge rad="20702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527;p70">
            <a:extLst>
              <a:ext uri="{FF2B5EF4-FFF2-40B4-BE49-F238E27FC236}">
                <a16:creationId xmlns:a16="http://schemas.microsoft.com/office/drawing/2014/main" id="{2C207E9C-9796-6CA7-6DF3-FB6C91A38CEE}"/>
              </a:ext>
            </a:extLst>
          </p:cNvPr>
          <p:cNvSpPr txBox="1">
            <a:spLocks/>
          </p:cNvSpPr>
          <p:nvPr/>
        </p:nvSpPr>
        <p:spPr>
          <a:xfrm>
            <a:off x="886026" y="1557450"/>
            <a:ext cx="5269884" cy="2028600"/>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2900"/>
              <a:buFont typeface="Montserrat"/>
              <a:buNone/>
              <a:defRPr sz="2775" b="1" i="1"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9pPr>
          </a:lstStyle>
          <a:p>
            <a:r>
              <a:rPr lang="en-US" sz="2600" b="0" i="0" dirty="0">
                <a:latin typeface="Century Gothic" panose="020B0502020202020204" pitchFamily="34" charset="0"/>
              </a:rPr>
              <a:t>Poll Question:</a:t>
            </a:r>
          </a:p>
          <a:p>
            <a:endParaRPr lang="en-US" sz="2600" b="0" i="0" dirty="0">
              <a:latin typeface="Century Gothic" panose="020B0502020202020204" pitchFamily="34" charset="0"/>
            </a:endParaRPr>
          </a:p>
          <a:p>
            <a:r>
              <a:rPr lang="en-GB" sz="2000" b="0" i="0" dirty="0">
                <a:latin typeface="Century Gothic" panose="020B0502020202020204" pitchFamily="34" charset="0"/>
              </a:rPr>
              <a:t>Have you conducted a disaster recovery test in the last 6 months?</a:t>
            </a:r>
            <a:endParaRPr lang="en-US" sz="2000" b="0" i="0" dirty="0">
              <a:latin typeface="Century Gothic" panose="020B0502020202020204" pitchFamily="34" charset="0"/>
            </a:endParaRPr>
          </a:p>
        </p:txBody>
      </p:sp>
      <p:pic>
        <p:nvPicPr>
          <p:cNvPr id="5" name="Google Shape;549;p71" descr="Badge with solid fill">
            <a:extLst>
              <a:ext uri="{FF2B5EF4-FFF2-40B4-BE49-F238E27FC236}">
                <a16:creationId xmlns:a16="http://schemas.microsoft.com/office/drawing/2014/main" id="{BDE05D1E-77DF-C5D2-C99C-687CB7E9BB91}"/>
              </a:ext>
            </a:extLst>
          </p:cNvPr>
          <p:cNvPicPr preferRelativeResize="0"/>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27205" y="1547182"/>
            <a:ext cx="468787" cy="468787"/>
          </a:xfrm>
          <a:prstGeom prst="rect">
            <a:avLst/>
          </a:prstGeom>
          <a:noFill/>
          <a:ln>
            <a:noFill/>
          </a:ln>
        </p:spPr>
      </p:pic>
      <p:cxnSp>
        <p:nvCxnSpPr>
          <p:cNvPr id="3" name="Straight Connector 2">
            <a:extLst>
              <a:ext uri="{FF2B5EF4-FFF2-40B4-BE49-F238E27FC236}">
                <a16:creationId xmlns:a16="http://schemas.microsoft.com/office/drawing/2014/main" id="{BF944300-4C3C-9ABD-B01D-0084E6D5B31C}"/>
              </a:ext>
            </a:extLst>
          </p:cNvPr>
          <p:cNvCxnSpPr>
            <a:cxnSpLocks/>
          </p:cNvCxnSpPr>
          <p:nvPr/>
        </p:nvCxnSpPr>
        <p:spPr>
          <a:xfrm>
            <a:off x="886025" y="2168051"/>
            <a:ext cx="2339219"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9CC6159A-AB0F-1C02-8A3E-932AF207FC4C}"/>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E0B1A-8C8B-4870-2A41-7F0ACCD10996}"/>
              </a:ext>
            </a:extLst>
          </p:cNvPr>
          <p:cNvSpPr>
            <a:spLocks noGrp="1"/>
          </p:cNvSpPr>
          <p:nvPr>
            <p:ph type="title"/>
          </p:nvPr>
        </p:nvSpPr>
        <p:spPr/>
        <p:txBody>
          <a:bodyPr/>
          <a:lstStyle/>
          <a:p>
            <a:r>
              <a:rPr lang="en-US" sz="2400" b="0" dirty="0">
                <a:solidFill>
                  <a:srgbClr val="002060"/>
                </a:solidFill>
                <a:latin typeface="Century Gothic" panose="020B0502020202020204" pitchFamily="34" charset="0"/>
                <a:ea typeface="Gotham-Light" charset="0"/>
                <a:cs typeface="Gotham Bold" pitchFamily="2" charset="0"/>
              </a:rPr>
              <a:t>SOLUTION TOPOLOGY</a:t>
            </a:r>
            <a:endParaRPr lang="en-GB" dirty="0"/>
          </a:p>
        </p:txBody>
      </p:sp>
      <p:sp>
        <p:nvSpPr>
          <p:cNvPr id="4" name="Rectangle 3">
            <a:extLst>
              <a:ext uri="{FF2B5EF4-FFF2-40B4-BE49-F238E27FC236}">
                <a16:creationId xmlns:a16="http://schemas.microsoft.com/office/drawing/2014/main" id="{19AE7CCD-18AC-A799-352B-399AE5CAA06A}"/>
              </a:ext>
            </a:extLst>
          </p:cNvPr>
          <p:cNvSpPr/>
          <p:nvPr/>
        </p:nvSpPr>
        <p:spPr>
          <a:xfrm>
            <a:off x="311542" y="1093618"/>
            <a:ext cx="4026909" cy="1569660"/>
          </a:xfrm>
          <a:prstGeom prst="rect">
            <a:avLst/>
          </a:prstGeom>
        </p:spPr>
        <p:txBody>
          <a:bodyPr wrap="square">
            <a:spAutoFit/>
          </a:bodyPr>
          <a:lstStyle/>
          <a:p>
            <a:pPr defTabSz="342900">
              <a:buClrTx/>
              <a:defRPr/>
            </a:pPr>
            <a:r>
              <a:rPr lang="en-US" kern="1200" dirty="0">
                <a:solidFill>
                  <a:prstClr val="black">
                    <a:lumMod val="65000"/>
                    <a:lumOff val="35000"/>
                  </a:prstClr>
                </a:solidFill>
                <a:latin typeface="Century Gothic" panose="020B0502020202020204" pitchFamily="34" charset="0"/>
                <a:ea typeface="+mn-ea"/>
                <a:cs typeface="+mn-cs"/>
              </a:rPr>
              <a:t>Assured’s Ransomware Defense Solution</a:t>
            </a:r>
          </a:p>
          <a:p>
            <a:pPr defTabSz="342900">
              <a:buClrTx/>
              <a:defRPr/>
            </a:pPr>
            <a:endParaRPr lang="en-US" sz="1200" kern="1200" dirty="0">
              <a:solidFill>
                <a:prstClr val="black">
                  <a:lumMod val="65000"/>
                  <a:lumOff val="35000"/>
                </a:prstClr>
              </a:solidFill>
              <a:latin typeface="Century Gothic" panose="020B0502020202020204" pitchFamily="34" charset="0"/>
              <a:ea typeface="+mn-ea"/>
              <a:cs typeface="+mn-cs"/>
            </a:endParaRPr>
          </a:p>
          <a:p>
            <a:pPr marL="471483" indent="-257175" defTabSz="342900">
              <a:buClrTx/>
              <a:buFont typeface="Arial" panose="020B0604020202020204" pitchFamily="34" charset="0"/>
              <a:buChar char="•"/>
              <a:defRPr/>
            </a:pPr>
            <a:r>
              <a:rPr lang="en-US" sz="1000" kern="1200" dirty="0">
                <a:solidFill>
                  <a:srgbClr val="595959"/>
                </a:solidFill>
                <a:latin typeface="Century Gothic" panose="020B0502020202020204" pitchFamily="34" charset="0"/>
                <a:ea typeface="+mn-ea"/>
                <a:cs typeface="+mn-cs"/>
              </a:rPr>
              <a:t>Rubrik Instance on premises replicating critical data to dedicated environment within Assured data center</a:t>
            </a:r>
          </a:p>
          <a:p>
            <a:pPr marL="471483" indent="-257175" defTabSz="3429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Ransomware remediation with industry leading technology - Rubrik</a:t>
            </a:r>
          </a:p>
          <a:p>
            <a:pPr marL="471483" indent="-257175" defTabSz="3429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24/7 Monitoring, support and daily reporting</a:t>
            </a:r>
          </a:p>
          <a:p>
            <a:pPr marL="471483" indent="-257175" defTabSz="3429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Fully managed service – no touch needed</a:t>
            </a:r>
          </a:p>
          <a:p>
            <a:pPr marL="471483" indent="-257175" defTabSz="3429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Immutable data protection </a:t>
            </a:r>
          </a:p>
        </p:txBody>
      </p:sp>
      <p:sp>
        <p:nvSpPr>
          <p:cNvPr id="5" name="TextBox 4">
            <a:extLst>
              <a:ext uri="{FF2B5EF4-FFF2-40B4-BE49-F238E27FC236}">
                <a16:creationId xmlns:a16="http://schemas.microsoft.com/office/drawing/2014/main" id="{D8C63B34-C5E3-8DB6-B833-7C0175FF6382}"/>
              </a:ext>
            </a:extLst>
          </p:cNvPr>
          <p:cNvSpPr txBox="1"/>
          <p:nvPr/>
        </p:nvSpPr>
        <p:spPr>
          <a:xfrm>
            <a:off x="306524" y="2791845"/>
            <a:ext cx="3883162" cy="1258037"/>
          </a:xfrm>
          <a:prstGeom prst="rect">
            <a:avLst/>
          </a:prstGeom>
          <a:noFill/>
        </p:spPr>
        <p:txBody>
          <a:bodyPr wrap="square" rtlCol="0">
            <a:spAutoFit/>
          </a:bodyPr>
          <a:lstStyle/>
          <a:p>
            <a:pPr defTabSz="685800">
              <a:buClrTx/>
              <a:defRPr/>
            </a:pPr>
            <a:r>
              <a:rPr lang="en-US" kern="1200" dirty="0">
                <a:solidFill>
                  <a:prstClr val="black">
                    <a:lumMod val="65000"/>
                    <a:lumOff val="35000"/>
                  </a:prstClr>
                </a:solidFill>
                <a:latin typeface="Century Gothic" panose="020B0502020202020204" pitchFamily="34" charset="0"/>
                <a:ea typeface="+mn-ea"/>
                <a:cs typeface="+mn-cs"/>
              </a:rPr>
              <a:t>Disaster Recovery</a:t>
            </a:r>
          </a:p>
          <a:p>
            <a:pPr defTabSz="685800">
              <a:buClrTx/>
              <a:defRPr/>
            </a:pPr>
            <a:endParaRPr lang="en-US" sz="825" kern="1200" dirty="0">
              <a:solidFill>
                <a:prstClr val="black">
                  <a:lumMod val="65000"/>
                  <a:lumOff val="35000"/>
                </a:prstClr>
              </a:solidFill>
              <a:latin typeface="Century Gothic" panose="020B0502020202020204" pitchFamily="34" charset="0"/>
              <a:ea typeface="+mn-ea"/>
              <a:cs typeface="+mn-cs"/>
            </a:endParaRPr>
          </a:p>
          <a:p>
            <a:pPr marL="471483" indent="-257175"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Virtual infrastructure for recovery</a:t>
            </a:r>
          </a:p>
          <a:p>
            <a:pPr marL="471483" indent="-257175"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Private firewall for network isolation</a:t>
            </a:r>
          </a:p>
          <a:p>
            <a:pPr marL="471483" indent="-257175"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Low RTO recovery from Rubrik</a:t>
            </a:r>
          </a:p>
          <a:p>
            <a:pPr marL="471483" indent="-257175"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Recover to cloud for extended use</a:t>
            </a:r>
          </a:p>
          <a:p>
            <a:pPr defTabSz="685800">
              <a:buClrTx/>
              <a:defRPr/>
            </a:pPr>
            <a:endParaRPr lang="en-US" sz="1350" kern="1200" dirty="0">
              <a:solidFill>
                <a:prstClr val="black"/>
              </a:solidFill>
              <a:latin typeface="Century Gothic" panose="020B0502020202020204" pitchFamily="34" charset="0"/>
              <a:ea typeface="+mn-ea"/>
              <a:cs typeface="+mn-cs"/>
            </a:endParaRPr>
          </a:p>
        </p:txBody>
      </p:sp>
      <p:pic>
        <p:nvPicPr>
          <p:cNvPr id="6" name="Picture 5">
            <a:extLst>
              <a:ext uri="{FF2B5EF4-FFF2-40B4-BE49-F238E27FC236}">
                <a16:creationId xmlns:a16="http://schemas.microsoft.com/office/drawing/2014/main" id="{F1F1535E-C715-2478-50A5-8777C0491F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38452" y="1262584"/>
            <a:ext cx="4440550" cy="2618332"/>
          </a:xfrm>
          <a:prstGeom prst="rect">
            <a:avLst/>
          </a:prstGeom>
        </p:spPr>
      </p:pic>
      <p:cxnSp>
        <p:nvCxnSpPr>
          <p:cNvPr id="7" name="Straight Connector 6">
            <a:extLst>
              <a:ext uri="{FF2B5EF4-FFF2-40B4-BE49-F238E27FC236}">
                <a16:creationId xmlns:a16="http://schemas.microsoft.com/office/drawing/2014/main" id="{B07E3485-8254-3244-F2B1-86FD5EE9F0CB}"/>
              </a:ext>
            </a:extLst>
          </p:cNvPr>
          <p:cNvCxnSpPr/>
          <p:nvPr/>
        </p:nvCxnSpPr>
        <p:spPr>
          <a:xfrm>
            <a:off x="321434" y="904520"/>
            <a:ext cx="8560768"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00395D07-D87A-187B-A664-46BE82F16101}"/>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900114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9D9B0-3782-483B-C481-906A5F5D2A9A}"/>
              </a:ext>
            </a:extLst>
          </p:cNvPr>
          <p:cNvSpPr>
            <a:spLocks noGrp="1"/>
          </p:cNvSpPr>
          <p:nvPr>
            <p:ph type="title"/>
          </p:nvPr>
        </p:nvSpPr>
        <p:spPr>
          <a:xfrm>
            <a:off x="342901" y="137516"/>
            <a:ext cx="5079657" cy="424800"/>
          </a:xfrm>
        </p:spPr>
        <p:txBody>
          <a:bodyPr/>
          <a:lstStyle/>
          <a:p>
            <a:r>
              <a:rPr lang="en-US" b="0" dirty="0">
                <a:solidFill>
                  <a:srgbClr val="002060"/>
                </a:solidFill>
                <a:latin typeface="Century Gothic" panose="020B0502020202020204" pitchFamily="34" charset="0"/>
                <a:ea typeface="Gotham-Light" charset="0"/>
                <a:cs typeface="Gotham Bold" pitchFamily="2" charset="0"/>
              </a:rPr>
              <a:t>WHAT YOU GET WITH DISASTER RECOVERY</a:t>
            </a:r>
            <a:endParaRPr lang="en-GB" dirty="0"/>
          </a:p>
        </p:txBody>
      </p:sp>
      <p:pic>
        <p:nvPicPr>
          <p:cNvPr id="4" name="Picture 8" descr="Image result for private icon">
            <a:extLst>
              <a:ext uri="{FF2B5EF4-FFF2-40B4-BE49-F238E27FC236}">
                <a16:creationId xmlns:a16="http://schemas.microsoft.com/office/drawing/2014/main" id="{EAF6ABC2-3F1A-FCE9-8250-344F57F32B62}"/>
              </a:ext>
            </a:extLst>
          </p:cNvPr>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rot="1896867">
            <a:off x="4706345" y="2365416"/>
            <a:ext cx="1249628" cy="124962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8B3EF7E-92AA-A0B3-6AB7-626E2E842AAE}"/>
              </a:ext>
            </a:extLst>
          </p:cNvPr>
          <p:cNvSpPr/>
          <p:nvPr/>
        </p:nvSpPr>
        <p:spPr>
          <a:xfrm>
            <a:off x="342902" y="1017644"/>
            <a:ext cx="5998437" cy="861774"/>
          </a:xfrm>
          <a:prstGeom prst="rect">
            <a:avLst/>
          </a:prstGeom>
        </p:spPr>
        <p:txBody>
          <a:bodyPr wrap="square">
            <a:spAutoFit/>
          </a:bodyPr>
          <a:lstStyle/>
          <a:p>
            <a:pPr marL="214313" indent="-214313" defTabSz="685800">
              <a:buClrTx/>
              <a:buFont typeface="Wingdings" panose="05000000000000000000" pitchFamily="2" charset="2"/>
              <a:buChar char="ü"/>
              <a:defRPr/>
            </a:pPr>
            <a:r>
              <a:rPr lang="en-US" sz="1000" kern="1200" dirty="0">
                <a:solidFill>
                  <a:prstClr val="black">
                    <a:lumMod val="65000"/>
                    <a:lumOff val="35000"/>
                  </a:prstClr>
                </a:solidFill>
                <a:latin typeface="Century Gothic" panose="020B0502020202020204" pitchFamily="34" charset="0"/>
                <a:ea typeface="+mn-ea"/>
                <a:cs typeface="+mn-cs"/>
              </a:rPr>
              <a:t>Custom runbook &amp; automated boot order scripting </a:t>
            </a:r>
          </a:p>
          <a:p>
            <a:pPr marL="214313" indent="-214313" defTabSz="685800">
              <a:buClrTx/>
              <a:buFont typeface="Wingdings" panose="05000000000000000000" pitchFamily="2" charset="2"/>
              <a:buChar char="ü"/>
              <a:defRPr/>
            </a:pPr>
            <a:r>
              <a:rPr lang="en-US" sz="1000" kern="1200" dirty="0">
                <a:solidFill>
                  <a:prstClr val="black">
                    <a:lumMod val="65000"/>
                    <a:lumOff val="35000"/>
                  </a:prstClr>
                </a:solidFill>
                <a:latin typeface="Century Gothic" panose="020B0502020202020204" pitchFamily="34" charset="0"/>
                <a:ea typeface="+mn-ea"/>
                <a:cs typeface="+mn-cs"/>
              </a:rPr>
              <a:t>Dedicated firewall instance per customer</a:t>
            </a:r>
          </a:p>
          <a:p>
            <a:pPr marL="214313" indent="-214313" defTabSz="685800">
              <a:buClrTx/>
              <a:buFont typeface="Wingdings" panose="05000000000000000000" pitchFamily="2" charset="2"/>
              <a:buChar char="ü"/>
              <a:defRPr/>
            </a:pPr>
            <a:r>
              <a:rPr lang="en-US" sz="1000" kern="1200" dirty="0">
                <a:solidFill>
                  <a:prstClr val="black">
                    <a:lumMod val="65000"/>
                    <a:lumOff val="35000"/>
                  </a:prstClr>
                </a:solidFill>
                <a:latin typeface="Century Gothic" panose="020B0502020202020204" pitchFamily="34" charset="0"/>
                <a:ea typeface="+mn-ea"/>
                <a:cs typeface="+mn-cs"/>
              </a:rPr>
              <a:t>Two DR Test per year </a:t>
            </a:r>
          </a:p>
          <a:p>
            <a:pPr marL="214313" indent="-214313" defTabSz="685800">
              <a:buClrTx/>
              <a:buFont typeface="Wingdings" panose="05000000000000000000" pitchFamily="2" charset="2"/>
              <a:buChar char="ü"/>
              <a:defRPr/>
            </a:pPr>
            <a:r>
              <a:rPr lang="en-US" sz="1000" kern="1200" dirty="0">
                <a:solidFill>
                  <a:prstClr val="black">
                    <a:lumMod val="65000"/>
                    <a:lumOff val="35000"/>
                  </a:prstClr>
                </a:solidFill>
                <a:latin typeface="Century Gothic" panose="020B0502020202020204" pitchFamily="34" charset="0"/>
                <a:ea typeface="+mn-ea"/>
                <a:cs typeface="+mn-cs"/>
              </a:rPr>
              <a:t>DR resources included (4 VPU/32 GB RAM) – support AD, other “table stakes” applications</a:t>
            </a:r>
          </a:p>
          <a:p>
            <a:pPr marL="214313" indent="-214313" defTabSz="685800">
              <a:buClrTx/>
              <a:buFont typeface="Wingdings" panose="05000000000000000000" pitchFamily="2" charset="2"/>
              <a:buChar char="ü"/>
              <a:defRPr/>
            </a:pPr>
            <a:r>
              <a:rPr lang="en-US" sz="1000" kern="1200" dirty="0">
                <a:solidFill>
                  <a:prstClr val="black">
                    <a:lumMod val="65000"/>
                    <a:lumOff val="35000"/>
                  </a:prstClr>
                </a:solidFill>
                <a:latin typeface="Century Gothic" panose="020B0502020202020204" pitchFamily="34" charset="0"/>
                <a:ea typeface="+mn-ea"/>
                <a:cs typeface="+mn-cs"/>
              </a:rPr>
              <a:t>24/7 on-call support with IT experts for DR declaration and response</a:t>
            </a:r>
          </a:p>
        </p:txBody>
      </p:sp>
      <p:grpSp>
        <p:nvGrpSpPr>
          <p:cNvPr id="25" name="Group 24">
            <a:extLst>
              <a:ext uri="{FF2B5EF4-FFF2-40B4-BE49-F238E27FC236}">
                <a16:creationId xmlns:a16="http://schemas.microsoft.com/office/drawing/2014/main" id="{7C404508-E9B9-35B2-DA69-112BA2BD6E21}"/>
              </a:ext>
            </a:extLst>
          </p:cNvPr>
          <p:cNvGrpSpPr/>
          <p:nvPr/>
        </p:nvGrpSpPr>
        <p:grpSpPr>
          <a:xfrm>
            <a:off x="981963" y="2137030"/>
            <a:ext cx="2554941" cy="1928407"/>
            <a:chOff x="981963" y="2137030"/>
            <a:chExt cx="2554941" cy="1928407"/>
          </a:xfrm>
        </p:grpSpPr>
        <p:sp>
          <p:nvSpPr>
            <p:cNvPr id="5" name="Oval 4">
              <a:extLst>
                <a:ext uri="{FF2B5EF4-FFF2-40B4-BE49-F238E27FC236}">
                  <a16:creationId xmlns:a16="http://schemas.microsoft.com/office/drawing/2014/main" id="{9F84261B-1AEF-BFA6-8E2B-220ED7B87E56}"/>
                </a:ext>
              </a:extLst>
            </p:cNvPr>
            <p:cNvSpPr/>
            <p:nvPr/>
          </p:nvSpPr>
          <p:spPr>
            <a:xfrm>
              <a:off x="981963" y="2807598"/>
              <a:ext cx="2554941" cy="207749"/>
            </a:xfrm>
            <a:prstGeom prst="ellipse">
              <a:avLst/>
            </a:prstGeom>
            <a:solidFill>
              <a:srgbClr val="CDD1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grpSp>
          <p:nvGrpSpPr>
            <p:cNvPr id="7" name="Group 6">
              <a:extLst>
                <a:ext uri="{FF2B5EF4-FFF2-40B4-BE49-F238E27FC236}">
                  <a16:creationId xmlns:a16="http://schemas.microsoft.com/office/drawing/2014/main" id="{61D654AC-1510-1E5B-2132-1FAF01E8450D}"/>
                </a:ext>
              </a:extLst>
            </p:cNvPr>
            <p:cNvGrpSpPr/>
            <p:nvPr/>
          </p:nvGrpSpPr>
          <p:grpSpPr>
            <a:xfrm>
              <a:off x="1284169" y="2137030"/>
              <a:ext cx="1961253" cy="837149"/>
              <a:chOff x="1227694" y="3343992"/>
              <a:chExt cx="2615004" cy="1116199"/>
            </a:xfrm>
          </p:grpSpPr>
          <p:pic>
            <p:nvPicPr>
              <p:cNvPr id="8" name="Picture 2" descr="Related image">
                <a:extLst>
                  <a:ext uri="{FF2B5EF4-FFF2-40B4-BE49-F238E27FC236}">
                    <a16:creationId xmlns:a16="http://schemas.microsoft.com/office/drawing/2014/main" id="{0178B4AA-C9DE-3A05-2197-B5F430B4602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27694" y="3641177"/>
                <a:ext cx="596905" cy="5969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Computer Memory icon">
                <a:extLst>
                  <a:ext uri="{FF2B5EF4-FFF2-40B4-BE49-F238E27FC236}">
                    <a16:creationId xmlns:a16="http://schemas.microsoft.com/office/drawing/2014/main" id="{CDC21A92-18BB-E285-64C0-A3385ABC08D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1722871">
                <a:off x="1919921" y="3343992"/>
                <a:ext cx="1116199" cy="11161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mage result for Hard drive icon">
                <a:extLst>
                  <a:ext uri="{FF2B5EF4-FFF2-40B4-BE49-F238E27FC236}">
                    <a16:creationId xmlns:a16="http://schemas.microsoft.com/office/drawing/2014/main" id="{37B1192A-B9E7-5B91-D204-C741BACBDC0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66601" y="3527523"/>
                <a:ext cx="876097" cy="876097"/>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Oval 10">
              <a:extLst>
                <a:ext uri="{FF2B5EF4-FFF2-40B4-BE49-F238E27FC236}">
                  <a16:creationId xmlns:a16="http://schemas.microsoft.com/office/drawing/2014/main" id="{B2B6B806-D011-A781-D765-4C80D867EFA4}"/>
                </a:ext>
              </a:extLst>
            </p:cNvPr>
            <p:cNvSpPr/>
            <p:nvPr/>
          </p:nvSpPr>
          <p:spPr>
            <a:xfrm>
              <a:off x="2713601" y="2905911"/>
              <a:ext cx="361854" cy="537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12" name="Oval 11">
              <a:extLst>
                <a:ext uri="{FF2B5EF4-FFF2-40B4-BE49-F238E27FC236}">
                  <a16:creationId xmlns:a16="http://schemas.microsoft.com/office/drawing/2014/main" id="{04C8A1A5-CF63-3479-2095-6C29E6FB1D6F}"/>
                </a:ext>
              </a:extLst>
            </p:cNvPr>
            <p:cNvSpPr/>
            <p:nvPr/>
          </p:nvSpPr>
          <p:spPr>
            <a:xfrm>
              <a:off x="1939049" y="2919772"/>
              <a:ext cx="568203" cy="537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13" name="Oval 12">
              <a:extLst>
                <a:ext uri="{FF2B5EF4-FFF2-40B4-BE49-F238E27FC236}">
                  <a16:creationId xmlns:a16="http://schemas.microsoft.com/office/drawing/2014/main" id="{A6240A51-300B-6394-214D-BC7727A589F4}"/>
                </a:ext>
              </a:extLst>
            </p:cNvPr>
            <p:cNvSpPr/>
            <p:nvPr/>
          </p:nvSpPr>
          <p:spPr>
            <a:xfrm>
              <a:off x="1364703" y="2892878"/>
              <a:ext cx="282864" cy="537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14" name="TextBox 13">
              <a:extLst>
                <a:ext uri="{FF2B5EF4-FFF2-40B4-BE49-F238E27FC236}">
                  <a16:creationId xmlns:a16="http://schemas.microsoft.com/office/drawing/2014/main" id="{F4E7598E-6E3F-06B3-766B-99FB862AC1A8}"/>
                </a:ext>
              </a:extLst>
            </p:cNvPr>
            <p:cNvSpPr txBox="1"/>
            <p:nvPr/>
          </p:nvSpPr>
          <p:spPr>
            <a:xfrm>
              <a:off x="1128940" y="3357551"/>
              <a:ext cx="2256067" cy="707886"/>
            </a:xfrm>
            <a:prstGeom prst="rect">
              <a:avLst/>
            </a:prstGeom>
            <a:noFill/>
          </p:spPr>
          <p:txBody>
            <a:bodyPr wrap="none" rtlCol="0">
              <a:spAutoFit/>
            </a:bodyPr>
            <a:lstStyle/>
            <a:p>
              <a:pPr defTabSz="685800">
                <a:buClrTx/>
                <a:defRPr/>
              </a:pPr>
              <a:r>
                <a:rPr lang="en-US" sz="1000" kern="1200" dirty="0">
                  <a:solidFill>
                    <a:prstClr val="black">
                      <a:lumMod val="65000"/>
                      <a:lumOff val="35000"/>
                    </a:prstClr>
                  </a:solidFill>
                  <a:latin typeface="Century Gothic" panose="020B0502020202020204" pitchFamily="34" charset="0"/>
                  <a:ea typeface="+mn-ea"/>
                  <a:cs typeface="+mn-cs"/>
                </a:rPr>
                <a:t>On Demand Resources</a:t>
              </a:r>
            </a:p>
            <a:p>
              <a:pPr marL="214313" indent="-214313"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Priced and metered hourly </a:t>
              </a:r>
            </a:p>
            <a:p>
              <a:pPr marL="214313" indent="-214313"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Consumption based</a:t>
              </a:r>
            </a:p>
            <a:p>
              <a:pPr marL="214313" indent="-214313"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Waived during included tests</a:t>
              </a:r>
            </a:p>
          </p:txBody>
        </p:sp>
      </p:grpSp>
      <p:grpSp>
        <p:nvGrpSpPr>
          <p:cNvPr id="26" name="Group 25">
            <a:extLst>
              <a:ext uri="{FF2B5EF4-FFF2-40B4-BE49-F238E27FC236}">
                <a16:creationId xmlns:a16="http://schemas.microsoft.com/office/drawing/2014/main" id="{BA539897-1F12-A2AF-82FC-C9130DC3BE87}"/>
              </a:ext>
            </a:extLst>
          </p:cNvPr>
          <p:cNvGrpSpPr/>
          <p:nvPr/>
        </p:nvGrpSpPr>
        <p:grpSpPr>
          <a:xfrm>
            <a:off x="5422558" y="2113921"/>
            <a:ext cx="3440176" cy="1954135"/>
            <a:chOff x="5422558" y="2113921"/>
            <a:chExt cx="3440176" cy="1954135"/>
          </a:xfrm>
        </p:grpSpPr>
        <p:sp>
          <p:nvSpPr>
            <p:cNvPr id="15" name="Oval 14">
              <a:extLst>
                <a:ext uri="{FF2B5EF4-FFF2-40B4-BE49-F238E27FC236}">
                  <a16:creationId xmlns:a16="http://schemas.microsoft.com/office/drawing/2014/main" id="{C0E50150-D1F9-29F8-AFDB-684BBA036324}"/>
                </a:ext>
              </a:extLst>
            </p:cNvPr>
            <p:cNvSpPr/>
            <p:nvPr/>
          </p:nvSpPr>
          <p:spPr>
            <a:xfrm>
              <a:off x="5422558" y="2784488"/>
              <a:ext cx="2554941" cy="207749"/>
            </a:xfrm>
            <a:prstGeom prst="ellipse">
              <a:avLst/>
            </a:prstGeom>
            <a:solidFill>
              <a:srgbClr val="CDD1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grpSp>
          <p:nvGrpSpPr>
            <p:cNvPr id="16" name="Group 15">
              <a:extLst>
                <a:ext uri="{FF2B5EF4-FFF2-40B4-BE49-F238E27FC236}">
                  <a16:creationId xmlns:a16="http://schemas.microsoft.com/office/drawing/2014/main" id="{D0C56537-DF16-9F10-127C-1594A1A9D234}"/>
                </a:ext>
              </a:extLst>
            </p:cNvPr>
            <p:cNvGrpSpPr/>
            <p:nvPr/>
          </p:nvGrpSpPr>
          <p:grpSpPr>
            <a:xfrm>
              <a:off x="5724764" y="2113921"/>
              <a:ext cx="1961253" cy="837149"/>
              <a:chOff x="1227694" y="3343992"/>
              <a:chExt cx="2615004" cy="1116199"/>
            </a:xfrm>
          </p:grpSpPr>
          <p:pic>
            <p:nvPicPr>
              <p:cNvPr id="17" name="Picture 2" descr="Related image">
                <a:extLst>
                  <a:ext uri="{FF2B5EF4-FFF2-40B4-BE49-F238E27FC236}">
                    <a16:creationId xmlns:a16="http://schemas.microsoft.com/office/drawing/2014/main" id="{8C2F2AAA-0C22-67F3-909F-BC8626E44D9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27694" y="3641177"/>
                <a:ext cx="596905" cy="59690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Image result for Computer Memory icon">
                <a:extLst>
                  <a:ext uri="{FF2B5EF4-FFF2-40B4-BE49-F238E27FC236}">
                    <a16:creationId xmlns:a16="http://schemas.microsoft.com/office/drawing/2014/main" id="{838FC71B-A729-CB45-F50E-264B1124A4C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1722871">
                <a:off x="1919921" y="3343992"/>
                <a:ext cx="1116199" cy="111619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Image result for Hard drive icon">
                <a:extLst>
                  <a:ext uri="{FF2B5EF4-FFF2-40B4-BE49-F238E27FC236}">
                    <a16:creationId xmlns:a16="http://schemas.microsoft.com/office/drawing/2014/main" id="{81CA2C52-563B-4667-98FB-793B7CCE534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66601" y="3527523"/>
                <a:ext cx="876097" cy="876097"/>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Oval 19">
              <a:extLst>
                <a:ext uri="{FF2B5EF4-FFF2-40B4-BE49-F238E27FC236}">
                  <a16:creationId xmlns:a16="http://schemas.microsoft.com/office/drawing/2014/main" id="{37B36CD7-0F27-C2E5-5C65-B5DB89AA727A}"/>
                </a:ext>
              </a:extLst>
            </p:cNvPr>
            <p:cNvSpPr/>
            <p:nvPr/>
          </p:nvSpPr>
          <p:spPr>
            <a:xfrm>
              <a:off x="7154195" y="2882801"/>
              <a:ext cx="361854" cy="537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21" name="Oval 20">
              <a:extLst>
                <a:ext uri="{FF2B5EF4-FFF2-40B4-BE49-F238E27FC236}">
                  <a16:creationId xmlns:a16="http://schemas.microsoft.com/office/drawing/2014/main" id="{D0B1DFA3-EB5E-A3D0-5995-79C58C184ED7}"/>
                </a:ext>
              </a:extLst>
            </p:cNvPr>
            <p:cNvSpPr/>
            <p:nvPr/>
          </p:nvSpPr>
          <p:spPr>
            <a:xfrm>
              <a:off x="6379644" y="2896663"/>
              <a:ext cx="568203" cy="537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22" name="Oval 21">
              <a:extLst>
                <a:ext uri="{FF2B5EF4-FFF2-40B4-BE49-F238E27FC236}">
                  <a16:creationId xmlns:a16="http://schemas.microsoft.com/office/drawing/2014/main" id="{4CE21E7D-7396-E869-9AFD-19404E492E75}"/>
                </a:ext>
              </a:extLst>
            </p:cNvPr>
            <p:cNvSpPr/>
            <p:nvPr/>
          </p:nvSpPr>
          <p:spPr>
            <a:xfrm>
              <a:off x="5805298" y="2869768"/>
              <a:ext cx="282864" cy="537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
          <p:nvSpPr>
            <p:cNvPr id="24" name="TextBox 23">
              <a:extLst>
                <a:ext uri="{FF2B5EF4-FFF2-40B4-BE49-F238E27FC236}">
                  <a16:creationId xmlns:a16="http://schemas.microsoft.com/office/drawing/2014/main" id="{A262D00D-6EDD-DD3E-7BF0-E699D3986731}"/>
                </a:ext>
              </a:extLst>
            </p:cNvPr>
            <p:cNvSpPr txBox="1"/>
            <p:nvPr/>
          </p:nvSpPr>
          <p:spPr>
            <a:xfrm>
              <a:off x="5617615" y="3360170"/>
              <a:ext cx="3245119" cy="707886"/>
            </a:xfrm>
            <a:prstGeom prst="rect">
              <a:avLst/>
            </a:prstGeom>
            <a:noFill/>
          </p:spPr>
          <p:txBody>
            <a:bodyPr wrap="none" rtlCol="0">
              <a:spAutoFit/>
            </a:bodyPr>
            <a:lstStyle/>
            <a:p>
              <a:pPr defTabSz="685800">
                <a:buClrTx/>
                <a:defRPr/>
              </a:pPr>
              <a:r>
                <a:rPr lang="en-US" sz="1000" kern="1200" dirty="0">
                  <a:solidFill>
                    <a:prstClr val="black">
                      <a:lumMod val="65000"/>
                      <a:lumOff val="35000"/>
                    </a:prstClr>
                  </a:solidFill>
                  <a:latin typeface="Century Gothic" panose="020B0502020202020204" pitchFamily="34" charset="0"/>
                  <a:ea typeface="+mn-ea"/>
                  <a:cs typeface="+mn-cs"/>
                </a:rPr>
                <a:t>Reserved Resources</a:t>
              </a:r>
            </a:p>
            <a:p>
              <a:pPr indent="-214313"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Piece of mind – no competition for resources</a:t>
              </a:r>
            </a:p>
            <a:p>
              <a:pPr indent="-214313"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Ensure resources for critical systems</a:t>
              </a:r>
            </a:p>
            <a:p>
              <a:pPr indent="-214313" defTabSz="685800">
                <a:buClrTx/>
                <a:buFont typeface="Arial" panose="020B0604020202020204" pitchFamily="34" charset="0"/>
                <a:buChar char="•"/>
                <a:defRPr/>
              </a:pPr>
              <a:r>
                <a:rPr lang="en-US" sz="1000" kern="1200" dirty="0">
                  <a:solidFill>
                    <a:prstClr val="black">
                      <a:lumMod val="65000"/>
                      <a:lumOff val="35000"/>
                    </a:prstClr>
                  </a:solidFill>
                  <a:latin typeface="Century Gothic" panose="020B0502020202020204" pitchFamily="34" charset="0"/>
                  <a:ea typeface="+mn-ea"/>
                  <a:cs typeface="+mn-cs"/>
                </a:rPr>
                <a:t>Leverage for live systems</a:t>
              </a:r>
            </a:p>
          </p:txBody>
        </p:sp>
      </p:grpSp>
      <p:cxnSp>
        <p:nvCxnSpPr>
          <p:cNvPr id="23" name="Straight Connector 22">
            <a:extLst>
              <a:ext uri="{FF2B5EF4-FFF2-40B4-BE49-F238E27FC236}">
                <a16:creationId xmlns:a16="http://schemas.microsoft.com/office/drawing/2014/main" id="{644F066C-14A3-6C5A-9B90-BE3174E37ACA}"/>
              </a:ext>
            </a:extLst>
          </p:cNvPr>
          <p:cNvCxnSpPr/>
          <p:nvPr/>
        </p:nvCxnSpPr>
        <p:spPr>
          <a:xfrm>
            <a:off x="321434" y="904520"/>
            <a:ext cx="8560768"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413C547C-5781-778C-5B35-D3BBC8A7A2E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1450416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AA552-C9DF-912C-7C0D-6ED849C81125}"/>
              </a:ext>
            </a:extLst>
          </p:cNvPr>
          <p:cNvSpPr>
            <a:spLocks noGrp="1"/>
          </p:cNvSpPr>
          <p:nvPr>
            <p:ph type="title"/>
          </p:nvPr>
        </p:nvSpPr>
        <p:spPr/>
        <p:txBody>
          <a:bodyPr/>
          <a:lstStyle/>
          <a:p>
            <a:r>
              <a:rPr lang="en-US" sz="2400" b="0" dirty="0">
                <a:solidFill>
                  <a:srgbClr val="002060"/>
                </a:solidFill>
                <a:latin typeface="Century Gothic" panose="020B0502020202020204" pitchFamily="34" charset="0"/>
                <a:ea typeface="Gotham-Light" charset="0"/>
                <a:cs typeface="Gotham Bold" pitchFamily="2" charset="0"/>
              </a:rPr>
              <a:t>ASSURED MANAGEMENT </a:t>
            </a:r>
            <a:endParaRPr lang="en-GB" dirty="0"/>
          </a:p>
        </p:txBody>
      </p:sp>
      <p:cxnSp>
        <p:nvCxnSpPr>
          <p:cNvPr id="4" name="Straight Connector 3">
            <a:extLst>
              <a:ext uri="{FF2B5EF4-FFF2-40B4-BE49-F238E27FC236}">
                <a16:creationId xmlns:a16="http://schemas.microsoft.com/office/drawing/2014/main" id="{5351D481-CE0A-6B7E-1476-2D63749C6675}"/>
              </a:ext>
            </a:extLst>
          </p:cNvPr>
          <p:cNvCxnSpPr/>
          <p:nvPr/>
        </p:nvCxnSpPr>
        <p:spPr>
          <a:xfrm>
            <a:off x="321434" y="904520"/>
            <a:ext cx="8560768"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42E4E7AC-FE7B-6DB1-5EDD-761101B67026}"/>
              </a:ext>
            </a:extLst>
          </p:cNvPr>
          <p:cNvSpPr txBox="1">
            <a:spLocks/>
          </p:cNvSpPr>
          <p:nvPr/>
        </p:nvSpPr>
        <p:spPr>
          <a:xfrm>
            <a:off x="4819022" y="1122327"/>
            <a:ext cx="4063180" cy="3156333"/>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685800">
              <a:lnSpc>
                <a:spcPct val="120000"/>
              </a:lnSpc>
              <a:spcBef>
                <a:spcPts val="750"/>
              </a:spcBef>
              <a:buClrTx/>
              <a:buNone/>
              <a:defRPr/>
            </a:pPr>
            <a:r>
              <a:rPr lang="en-US" sz="7200" dirty="0">
                <a:solidFill>
                  <a:srgbClr val="061D68"/>
                </a:solidFill>
                <a:latin typeface="Century Gothic" panose="020B0502020202020204" pitchFamily="34" charset="0"/>
              </a:rPr>
              <a:t>CENTRAL DATA PROTECTION MANAGEMENT</a:t>
            </a:r>
          </a:p>
          <a:p>
            <a:pPr marL="182563" indent="-182563" defTabSz="685800">
              <a:lnSpc>
                <a:spcPct val="120000"/>
              </a:lnSpc>
              <a:spcBef>
                <a:spcPts val="0"/>
              </a:spcBef>
              <a:buClrTx/>
              <a:buFont typeface="Arial" panose="020B0604020202020204" pitchFamily="34" charset="0"/>
              <a:buChar char="•"/>
              <a:defRPr/>
            </a:pPr>
            <a:endParaRPr lang="en-US" sz="4000" dirty="0">
              <a:solidFill>
                <a:prstClr val="black">
                  <a:lumMod val="65000"/>
                  <a:lumOff val="35000"/>
                </a:prstClr>
              </a:solidFill>
              <a:latin typeface="Century Gothic" panose="020B0502020202020204" pitchFamily="34" charset="0"/>
            </a:endParaRPr>
          </a:p>
          <a:p>
            <a:pPr marL="182563" indent="-182563" defTabSz="685800">
              <a:lnSpc>
                <a:spcPct val="120000"/>
              </a:lnSpc>
              <a:spcBef>
                <a:spcPts val="0"/>
              </a:spcBef>
              <a:buClrTx/>
              <a:buFont typeface="Arial" panose="020B0604020202020204" pitchFamily="34" charset="0"/>
              <a:buChar char="•"/>
              <a:defRPr/>
            </a:pPr>
            <a:r>
              <a:rPr lang="en-US" sz="4000" dirty="0">
                <a:solidFill>
                  <a:prstClr val="black">
                    <a:lumMod val="65000"/>
                    <a:lumOff val="35000"/>
                  </a:prstClr>
                </a:solidFill>
                <a:latin typeface="Century Gothic" panose="020B0502020202020204" pitchFamily="34" charset="0"/>
              </a:rPr>
              <a:t>Consolidated view across deployments</a:t>
            </a:r>
          </a:p>
          <a:p>
            <a:pPr marL="182563" indent="-182563" defTabSz="685800">
              <a:lnSpc>
                <a:spcPct val="120000"/>
              </a:lnSpc>
              <a:spcBef>
                <a:spcPts val="0"/>
              </a:spcBef>
              <a:buClrTx/>
              <a:buFont typeface="Arial" panose="020B0604020202020204" pitchFamily="34" charset="0"/>
              <a:buChar char="•"/>
              <a:defRPr/>
            </a:pPr>
            <a:r>
              <a:rPr lang="en-US" sz="4000" dirty="0">
                <a:solidFill>
                  <a:prstClr val="black">
                    <a:lumMod val="65000"/>
                    <a:lumOff val="35000"/>
                  </a:prstClr>
                </a:solidFill>
                <a:latin typeface="Century Gothic" panose="020B0502020202020204" pitchFamily="34" charset="0"/>
              </a:rPr>
              <a:t>Role Based Access and Controls#</a:t>
            </a:r>
          </a:p>
          <a:p>
            <a:pPr marL="182563" indent="-182563" defTabSz="685800">
              <a:lnSpc>
                <a:spcPct val="120000"/>
              </a:lnSpc>
              <a:spcBef>
                <a:spcPts val="0"/>
              </a:spcBef>
              <a:buClrTx/>
              <a:buFont typeface="Arial" panose="020B0604020202020204" pitchFamily="34" charset="0"/>
              <a:buChar char="•"/>
              <a:defRPr/>
            </a:pPr>
            <a:r>
              <a:rPr lang="en-US" sz="4000" dirty="0">
                <a:solidFill>
                  <a:prstClr val="black">
                    <a:lumMod val="65000"/>
                    <a:lumOff val="35000"/>
                  </a:prstClr>
                </a:solidFill>
                <a:latin typeface="Century Gothic" panose="020B0502020202020204" pitchFamily="34" charset="0"/>
              </a:rPr>
              <a:t>Delegate authority</a:t>
            </a:r>
          </a:p>
          <a:p>
            <a:pPr marL="182563" indent="-182563" defTabSz="685800">
              <a:lnSpc>
                <a:spcPct val="120000"/>
              </a:lnSpc>
              <a:spcBef>
                <a:spcPts val="0"/>
              </a:spcBef>
              <a:buClrTx/>
              <a:buFont typeface="Arial" panose="020B0604020202020204" pitchFamily="34" charset="0"/>
              <a:buChar char="•"/>
              <a:defRPr/>
            </a:pPr>
            <a:r>
              <a:rPr lang="en-US" sz="4000" dirty="0">
                <a:solidFill>
                  <a:prstClr val="black">
                    <a:lumMod val="65000"/>
                    <a:lumOff val="35000"/>
                  </a:prstClr>
                </a:solidFill>
                <a:latin typeface="Century Gothic" panose="020B0502020202020204" pitchFamily="34" charset="0"/>
              </a:rPr>
              <a:t>Limit visibility</a:t>
            </a:r>
          </a:p>
          <a:p>
            <a:pPr marL="182563" indent="-182563" defTabSz="685800">
              <a:lnSpc>
                <a:spcPct val="120000"/>
              </a:lnSpc>
              <a:spcBef>
                <a:spcPts val="0"/>
              </a:spcBef>
              <a:buClrTx/>
              <a:buFont typeface="Arial" panose="020B0604020202020204" pitchFamily="34" charset="0"/>
              <a:buChar char="•"/>
              <a:defRPr/>
            </a:pPr>
            <a:r>
              <a:rPr lang="en-US" sz="4000" dirty="0">
                <a:solidFill>
                  <a:prstClr val="black">
                    <a:lumMod val="65000"/>
                    <a:lumOff val="35000"/>
                  </a:prstClr>
                </a:solidFill>
                <a:latin typeface="Century Gothic" panose="020B0502020202020204" pitchFamily="34" charset="0"/>
              </a:rPr>
              <a:t>Resource consumption for charge back</a:t>
            </a:r>
          </a:p>
          <a:p>
            <a:pPr marL="214313">
              <a:buClrTx/>
              <a:buFont typeface="Arial" panose="020B0604020202020204" pitchFamily="34" charset="0"/>
              <a:buChar char="•"/>
              <a:defRPr/>
            </a:pPr>
            <a:endParaRPr lang="en-US" sz="2100" dirty="0">
              <a:solidFill>
                <a:schemeClr val="tx1">
                  <a:lumMod val="65000"/>
                  <a:lumOff val="35000"/>
                </a:schemeClr>
              </a:solidFill>
              <a:latin typeface="Century Gothic" panose="020B0502020202020204" pitchFamily="34" charset="0"/>
            </a:endParaRPr>
          </a:p>
          <a:p>
            <a:pPr marL="0" indent="0" defTabSz="685800">
              <a:spcBef>
                <a:spcPts val="750"/>
              </a:spcBef>
              <a:buClrTx/>
              <a:buNone/>
              <a:defRPr/>
            </a:pPr>
            <a:r>
              <a:rPr lang="en-US" sz="7200" dirty="0">
                <a:solidFill>
                  <a:srgbClr val="061D68"/>
                </a:solidFill>
                <a:latin typeface="Century Gothic" panose="020B0502020202020204" pitchFamily="34" charset="0"/>
              </a:rPr>
              <a:t>PROTECTION DATA ANALYTICS</a:t>
            </a:r>
          </a:p>
          <a:p>
            <a:pPr marL="182563" indent="-182563" defTabSz="685800">
              <a:lnSpc>
                <a:spcPct val="120000"/>
              </a:lnSpc>
              <a:spcBef>
                <a:spcPts val="0"/>
              </a:spcBef>
              <a:buClrTx/>
              <a:defRPr/>
            </a:pPr>
            <a:endParaRPr lang="en-US" sz="4000" dirty="0">
              <a:solidFill>
                <a:prstClr val="black">
                  <a:lumMod val="65000"/>
                  <a:lumOff val="35000"/>
                </a:prstClr>
              </a:solidFill>
              <a:latin typeface="Century Gothic" panose="020B0502020202020204" pitchFamily="34" charset="0"/>
            </a:endParaRPr>
          </a:p>
          <a:p>
            <a:pPr marL="182563" indent="-182563" defTabSz="685800">
              <a:lnSpc>
                <a:spcPct val="120000"/>
              </a:lnSpc>
              <a:spcBef>
                <a:spcPts val="0"/>
              </a:spcBef>
              <a:buClrTx/>
              <a:defRPr/>
            </a:pPr>
            <a:r>
              <a:rPr lang="en-US" sz="4000" dirty="0">
                <a:solidFill>
                  <a:prstClr val="black">
                    <a:lumMod val="65000"/>
                    <a:lumOff val="35000"/>
                  </a:prstClr>
                </a:solidFill>
                <a:latin typeface="Century Gothic" panose="020B0502020202020204" pitchFamily="34" charset="0"/>
              </a:rPr>
              <a:t>Capacity management through growth trends</a:t>
            </a:r>
          </a:p>
          <a:p>
            <a:pPr marL="182563" indent="-182563" defTabSz="685800">
              <a:lnSpc>
                <a:spcPct val="120000"/>
              </a:lnSpc>
              <a:spcBef>
                <a:spcPts val="0"/>
              </a:spcBef>
              <a:buClrTx/>
              <a:buFont typeface="Arial" panose="020B0604020202020204" pitchFamily="34" charset="0"/>
              <a:buChar char="•"/>
              <a:defRPr/>
            </a:pPr>
            <a:r>
              <a:rPr lang="en-US" sz="4000" dirty="0">
                <a:solidFill>
                  <a:prstClr val="black">
                    <a:lumMod val="65000"/>
                    <a:lumOff val="35000"/>
                  </a:prstClr>
                </a:solidFill>
                <a:latin typeface="Century Gothic" panose="020B0502020202020204" pitchFamily="34" charset="0"/>
              </a:rPr>
              <a:t>Predict missed backup windows</a:t>
            </a:r>
          </a:p>
          <a:p>
            <a:pPr marL="182563" indent="-182563" defTabSz="685800">
              <a:lnSpc>
                <a:spcPct val="120000"/>
              </a:lnSpc>
              <a:spcBef>
                <a:spcPts val="0"/>
              </a:spcBef>
              <a:buClrTx/>
              <a:buFont typeface="Arial" panose="020B0604020202020204" pitchFamily="34" charset="0"/>
              <a:buChar char="•"/>
              <a:defRPr/>
            </a:pPr>
            <a:r>
              <a:rPr lang="en-US" sz="4000" dirty="0">
                <a:solidFill>
                  <a:prstClr val="black">
                    <a:lumMod val="65000"/>
                    <a:lumOff val="35000"/>
                  </a:prstClr>
                </a:solidFill>
                <a:latin typeface="Century Gothic" panose="020B0502020202020204" pitchFamily="34" charset="0"/>
              </a:rPr>
              <a:t>Pinpoint bottlenecks visually</a:t>
            </a:r>
          </a:p>
          <a:p>
            <a:pPr marL="214313">
              <a:buClrTx/>
              <a:buFont typeface="Arial" panose="020B0604020202020204" pitchFamily="34" charset="0"/>
              <a:buChar char="•"/>
              <a:defRPr/>
            </a:pPr>
            <a:endParaRPr lang="en-US" sz="2100" dirty="0">
              <a:solidFill>
                <a:schemeClr val="tx1">
                  <a:lumMod val="65000"/>
                  <a:lumOff val="35000"/>
                </a:schemeClr>
              </a:solidFill>
              <a:latin typeface="Century Gothic" panose="020B0502020202020204" pitchFamily="34" charset="0"/>
            </a:endParaRPr>
          </a:p>
          <a:p>
            <a:pPr marL="42863" indent="0">
              <a:buNone/>
            </a:pPr>
            <a:endParaRPr lang="en-US" sz="1350" dirty="0">
              <a:solidFill>
                <a:schemeClr val="tx1">
                  <a:lumMod val="65000"/>
                  <a:lumOff val="35000"/>
                </a:schemeClr>
              </a:solidFill>
              <a:latin typeface="Century Gothic" panose="020B0502020202020204" pitchFamily="34" charset="0"/>
              <a:ea typeface="Gotham-Light" charset="0"/>
              <a:cs typeface="Gotham-Light" charset="0"/>
            </a:endParaRPr>
          </a:p>
        </p:txBody>
      </p:sp>
      <p:pic>
        <p:nvPicPr>
          <p:cNvPr id="6" name="Picture 5">
            <a:extLst>
              <a:ext uri="{FF2B5EF4-FFF2-40B4-BE49-F238E27FC236}">
                <a16:creationId xmlns:a16="http://schemas.microsoft.com/office/drawing/2014/main" id="{0C59C956-4853-32A0-DCFB-11C3C2E25C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1433" y="1122327"/>
            <a:ext cx="4301216" cy="3156337"/>
          </a:xfrm>
          <a:prstGeom prst="rect">
            <a:avLst/>
          </a:prstGeom>
        </p:spPr>
      </p:pic>
      <p:sp>
        <p:nvSpPr>
          <p:cNvPr id="3" name="Oval 2">
            <a:extLst>
              <a:ext uri="{FF2B5EF4-FFF2-40B4-BE49-F238E27FC236}">
                <a16:creationId xmlns:a16="http://schemas.microsoft.com/office/drawing/2014/main" id="{62A6332D-CF94-2D11-6F37-B2F6392CC75B}"/>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499381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2" name="Rounded Rectangle 1">
            <a:extLst>
              <a:ext uri="{FF2B5EF4-FFF2-40B4-BE49-F238E27FC236}">
                <a16:creationId xmlns:a16="http://schemas.microsoft.com/office/drawing/2014/main" id="{F5F49526-35F8-EE78-2036-EB3958C5B9D1}"/>
              </a:ext>
            </a:extLst>
          </p:cNvPr>
          <p:cNvSpPr/>
          <p:nvPr/>
        </p:nvSpPr>
        <p:spPr>
          <a:xfrm>
            <a:off x="795992" y="2256503"/>
            <a:ext cx="4637246" cy="871015"/>
          </a:xfrm>
          <a:prstGeom prst="roundRect">
            <a:avLst/>
          </a:prstGeom>
          <a:solidFill>
            <a:srgbClr val="111447"/>
          </a:solidFill>
          <a:ln>
            <a:noFill/>
          </a:ln>
          <a:effectLst>
            <a:softEdge rad="321838"/>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527;p70">
            <a:extLst>
              <a:ext uri="{FF2B5EF4-FFF2-40B4-BE49-F238E27FC236}">
                <a16:creationId xmlns:a16="http://schemas.microsoft.com/office/drawing/2014/main" id="{2C207E9C-9796-6CA7-6DF3-FB6C91A38CEE}"/>
              </a:ext>
            </a:extLst>
          </p:cNvPr>
          <p:cNvSpPr txBox="1">
            <a:spLocks/>
          </p:cNvSpPr>
          <p:nvPr/>
        </p:nvSpPr>
        <p:spPr>
          <a:xfrm>
            <a:off x="886025" y="1557450"/>
            <a:ext cx="4637246" cy="2028600"/>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2900"/>
              <a:buFont typeface="Montserrat"/>
              <a:buNone/>
              <a:defRPr sz="2775" b="1" i="1"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3200"/>
              <a:buFont typeface="Montserrat"/>
              <a:buNone/>
              <a:defRPr sz="2775" b="1" i="1" u="none" strike="noStrike" cap="none">
                <a:solidFill>
                  <a:schemeClr val="lt1"/>
                </a:solidFill>
                <a:latin typeface="Montserrat"/>
                <a:ea typeface="Montserrat"/>
                <a:cs typeface="Montserrat"/>
                <a:sym typeface="Montserrat"/>
              </a:defRPr>
            </a:lvl9pPr>
          </a:lstStyle>
          <a:p>
            <a:r>
              <a:rPr lang="en-US" sz="2600" b="0" i="0" dirty="0">
                <a:latin typeface="Century Gothic" panose="020B0502020202020204" pitchFamily="34" charset="0"/>
              </a:rPr>
              <a:t>Poll Question:</a:t>
            </a:r>
          </a:p>
          <a:p>
            <a:endParaRPr lang="en-US" sz="2600" b="0" i="0" dirty="0">
              <a:latin typeface="Century Gothic" panose="020B0502020202020204" pitchFamily="34" charset="0"/>
            </a:endParaRPr>
          </a:p>
          <a:p>
            <a:r>
              <a:rPr lang="en-GB" sz="2000" b="0" i="0" dirty="0">
                <a:latin typeface="Century Gothic" panose="020B0502020202020204" pitchFamily="34" charset="0"/>
              </a:rPr>
              <a:t>Does your team have the technical expertise to manage a data protection solution? </a:t>
            </a:r>
            <a:endParaRPr lang="en-US" sz="2000" b="0" i="0" dirty="0">
              <a:latin typeface="Century Gothic" panose="020B0502020202020204" pitchFamily="34" charset="0"/>
            </a:endParaRPr>
          </a:p>
        </p:txBody>
      </p:sp>
      <p:pic>
        <p:nvPicPr>
          <p:cNvPr id="5" name="Google Shape;549;p71" descr="Badge 3 with solid fill">
            <a:extLst>
              <a:ext uri="{FF2B5EF4-FFF2-40B4-BE49-F238E27FC236}">
                <a16:creationId xmlns:a16="http://schemas.microsoft.com/office/drawing/2014/main" id="{BDE05D1E-77DF-C5D2-C99C-687CB7E9BB91}"/>
              </a:ext>
            </a:extLst>
          </p:cNvPr>
          <p:cNvPicPr preferRelativeResize="0"/>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27205" y="1547183"/>
            <a:ext cx="468787" cy="468787"/>
          </a:xfrm>
          <a:prstGeom prst="rect">
            <a:avLst/>
          </a:prstGeom>
          <a:noFill/>
          <a:ln>
            <a:noFill/>
          </a:ln>
        </p:spPr>
      </p:pic>
      <p:cxnSp>
        <p:nvCxnSpPr>
          <p:cNvPr id="3" name="Straight Connector 2">
            <a:extLst>
              <a:ext uri="{FF2B5EF4-FFF2-40B4-BE49-F238E27FC236}">
                <a16:creationId xmlns:a16="http://schemas.microsoft.com/office/drawing/2014/main" id="{BF944300-4C3C-9ABD-B01D-0084E6D5B31C}"/>
              </a:ext>
            </a:extLst>
          </p:cNvPr>
          <p:cNvCxnSpPr>
            <a:cxnSpLocks/>
          </p:cNvCxnSpPr>
          <p:nvPr/>
        </p:nvCxnSpPr>
        <p:spPr>
          <a:xfrm>
            <a:off x="886025" y="2168051"/>
            <a:ext cx="2339219"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B99C3CD0-EC52-03F3-1DD8-41236EAE8649}"/>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3691155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5" name="Google Shape;505;p68"/>
          <p:cNvSpPr txBox="1"/>
          <p:nvPr/>
        </p:nvSpPr>
        <p:spPr>
          <a:xfrm>
            <a:off x="414218" y="182442"/>
            <a:ext cx="3959257" cy="530884"/>
          </a:xfrm>
          <a:prstGeom prst="rect">
            <a:avLst/>
          </a:prstGeom>
          <a:no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None/>
            </a:pPr>
            <a:r>
              <a:rPr lang="en-US" sz="3000" u="none" strike="noStrike" cap="none" dirty="0">
                <a:solidFill>
                  <a:schemeClr val="lt1"/>
                </a:solidFill>
                <a:latin typeface="Century Gothic" panose="020B0502020202020204" pitchFamily="34" charset="0"/>
                <a:ea typeface="Montserrat"/>
                <a:cs typeface="Montserrat"/>
                <a:sym typeface="Montserrat"/>
              </a:rPr>
              <a:t>Today’s Presenters</a:t>
            </a:r>
            <a:endParaRPr sz="1050" u="none" strike="noStrike" cap="none" dirty="0">
              <a:solidFill>
                <a:srgbClr val="000000"/>
              </a:solidFill>
              <a:latin typeface="Century Gothic" panose="020B0502020202020204" pitchFamily="34" charset="0"/>
              <a:sym typeface="Arial"/>
            </a:endParaRPr>
          </a:p>
        </p:txBody>
      </p:sp>
      <p:grpSp>
        <p:nvGrpSpPr>
          <p:cNvPr id="7" name="Group 6">
            <a:extLst>
              <a:ext uri="{FF2B5EF4-FFF2-40B4-BE49-F238E27FC236}">
                <a16:creationId xmlns:a16="http://schemas.microsoft.com/office/drawing/2014/main" id="{72DB40A8-A7A9-2DC4-C0B0-E0DA8A20B15D}"/>
              </a:ext>
            </a:extLst>
          </p:cNvPr>
          <p:cNvGrpSpPr/>
          <p:nvPr/>
        </p:nvGrpSpPr>
        <p:grpSpPr>
          <a:xfrm>
            <a:off x="541542" y="1696161"/>
            <a:ext cx="2469609" cy="1920247"/>
            <a:chOff x="465174" y="1429623"/>
            <a:chExt cx="2469609" cy="1920247"/>
          </a:xfrm>
        </p:grpSpPr>
        <p:sp>
          <p:nvSpPr>
            <p:cNvPr id="504" name="Google Shape;504;p68"/>
            <p:cNvSpPr txBox="1"/>
            <p:nvPr/>
          </p:nvSpPr>
          <p:spPr>
            <a:xfrm>
              <a:off x="465174" y="2541987"/>
              <a:ext cx="2469609" cy="807883"/>
            </a:xfrm>
            <a:prstGeom prst="rect">
              <a:avLst/>
            </a:prstGeom>
            <a:noFill/>
            <a:ln>
              <a:noFill/>
            </a:ln>
          </p:spPr>
          <p:txBody>
            <a:bodyPr spcFirstLastPara="1" wrap="square" lIns="68550" tIns="34275" rIns="68550" bIns="34275" anchor="t" anchorCtr="0">
              <a:spAutoFit/>
            </a:bodyPr>
            <a:lstStyle/>
            <a:p>
              <a:pPr marL="0" marR="0" lvl="0" indent="0" algn="ctr" rtl="0">
                <a:lnSpc>
                  <a:spcPct val="100000"/>
                </a:lnSpc>
                <a:spcBef>
                  <a:spcPts val="0"/>
                </a:spcBef>
                <a:spcAft>
                  <a:spcPts val="0"/>
                </a:spcAft>
                <a:buNone/>
              </a:pPr>
              <a:r>
                <a:rPr lang="en-GB" sz="2100" u="none" strike="noStrike" cap="none" dirty="0">
                  <a:solidFill>
                    <a:schemeClr val="lt1"/>
                  </a:solidFill>
                  <a:latin typeface="Century Gothic" panose="020B0502020202020204" pitchFamily="34" charset="0"/>
                  <a:ea typeface="Montserrat"/>
                  <a:cs typeface="Montserrat"/>
                  <a:sym typeface="Montserrat"/>
                </a:rPr>
                <a:t>Eric Haya</a:t>
              </a:r>
              <a:endParaRPr dirty="0">
                <a:latin typeface="Century Gothic" panose="020B0502020202020204" pitchFamily="34" charset="0"/>
              </a:endParaRPr>
            </a:p>
            <a:p>
              <a:pPr marL="0" marR="0" lvl="0" indent="0" algn="ctr" rtl="0">
                <a:lnSpc>
                  <a:spcPct val="100000"/>
                </a:lnSpc>
                <a:spcBef>
                  <a:spcPts val="0"/>
                </a:spcBef>
                <a:spcAft>
                  <a:spcPts val="0"/>
                </a:spcAft>
                <a:buNone/>
              </a:pPr>
              <a:r>
                <a:rPr lang="en-US" sz="1350" dirty="0">
                  <a:solidFill>
                    <a:schemeClr val="lt1"/>
                  </a:solidFill>
                  <a:latin typeface="Century Gothic" panose="020B0502020202020204" pitchFamily="34" charset="0"/>
                  <a:sym typeface="Montserrat"/>
                </a:rPr>
                <a:t>CloudPro </a:t>
              </a:r>
            </a:p>
            <a:p>
              <a:pPr marL="0" marR="0" lvl="0" indent="0" algn="ctr" rtl="0">
                <a:lnSpc>
                  <a:spcPct val="100000"/>
                </a:lnSpc>
                <a:spcBef>
                  <a:spcPts val="0"/>
                </a:spcBef>
                <a:spcAft>
                  <a:spcPts val="0"/>
                </a:spcAft>
                <a:buNone/>
              </a:pPr>
              <a:r>
                <a:rPr lang="en-US" sz="1350" dirty="0">
                  <a:solidFill>
                    <a:schemeClr val="lt1"/>
                  </a:solidFill>
                  <a:latin typeface="Century Gothic" panose="020B0502020202020204" pitchFamily="34" charset="0"/>
                  <a:sym typeface="Montserrat"/>
                </a:rPr>
                <a:t>VP of Solutions</a:t>
              </a:r>
              <a:endParaRPr dirty="0">
                <a:latin typeface="Century Gothic" panose="020B0502020202020204" pitchFamily="34" charset="0"/>
              </a:endParaRPr>
            </a:p>
          </p:txBody>
        </p:sp>
        <p:pic>
          <p:nvPicPr>
            <p:cNvPr id="506" name="Google Shape;506;p68"/>
            <p:cNvPicPr preferRelativeResize="0"/>
            <p:nvPr/>
          </p:nvPicPr>
          <p:blipFill>
            <a:blip r:embed="rId3" cstate="screen">
              <a:extLst>
                <a:ext uri="{28A0092B-C50C-407E-A947-70E740481C1C}">
                  <a14:useLocalDpi xmlns:a14="http://schemas.microsoft.com/office/drawing/2010/main"/>
                </a:ext>
              </a:extLst>
            </a:blip>
            <a:srcRect/>
            <a:stretch/>
          </p:blipFill>
          <p:spPr>
            <a:xfrm>
              <a:off x="1219416" y="1429623"/>
              <a:ext cx="961127" cy="961127"/>
            </a:xfrm>
            <a:prstGeom prst="flowChartConnector">
              <a:avLst/>
            </a:prstGeom>
            <a:noFill/>
            <a:ln>
              <a:noFill/>
            </a:ln>
            <a:effectLst>
              <a:glow rad="127000">
                <a:schemeClr val="accent6">
                  <a:satMod val="175000"/>
                  <a:alpha val="40000"/>
                </a:schemeClr>
              </a:glow>
            </a:effectLst>
          </p:spPr>
        </p:pic>
      </p:grpSp>
      <p:grpSp>
        <p:nvGrpSpPr>
          <p:cNvPr id="6" name="Group 5">
            <a:extLst>
              <a:ext uri="{FF2B5EF4-FFF2-40B4-BE49-F238E27FC236}">
                <a16:creationId xmlns:a16="http://schemas.microsoft.com/office/drawing/2014/main" id="{A8471399-9A16-A732-55E6-64D47E3608ED}"/>
              </a:ext>
            </a:extLst>
          </p:cNvPr>
          <p:cNvGrpSpPr/>
          <p:nvPr/>
        </p:nvGrpSpPr>
        <p:grpSpPr>
          <a:xfrm>
            <a:off x="3337196" y="1696161"/>
            <a:ext cx="2469609" cy="1920246"/>
            <a:chOff x="3670189" y="1429623"/>
            <a:chExt cx="2469609" cy="1920246"/>
          </a:xfrm>
        </p:grpSpPr>
        <p:pic>
          <p:nvPicPr>
            <p:cNvPr id="507" name="Google Shape;507;p68"/>
            <p:cNvPicPr preferRelativeResize="0"/>
            <p:nvPr/>
          </p:nvPicPr>
          <p:blipFill>
            <a:blip r:embed="rId4" cstate="screen">
              <a:extLst>
                <a:ext uri="{28A0092B-C50C-407E-A947-70E740481C1C}">
                  <a14:useLocalDpi xmlns:a14="http://schemas.microsoft.com/office/drawing/2010/main"/>
                </a:ext>
              </a:extLst>
            </a:blip>
            <a:srcRect/>
            <a:stretch/>
          </p:blipFill>
          <p:spPr>
            <a:xfrm>
              <a:off x="4424431" y="1429623"/>
              <a:ext cx="961127" cy="961127"/>
            </a:xfrm>
            <a:prstGeom prst="flowChartConnector">
              <a:avLst/>
            </a:prstGeom>
            <a:noFill/>
            <a:ln>
              <a:noFill/>
            </a:ln>
            <a:effectLst>
              <a:glow rad="127000">
                <a:schemeClr val="accent6">
                  <a:satMod val="175000"/>
                  <a:alpha val="40000"/>
                </a:schemeClr>
              </a:glow>
            </a:effectLst>
          </p:spPr>
        </p:pic>
        <p:sp>
          <p:nvSpPr>
            <p:cNvPr id="510" name="Google Shape;510;p68"/>
            <p:cNvSpPr txBox="1"/>
            <p:nvPr/>
          </p:nvSpPr>
          <p:spPr>
            <a:xfrm>
              <a:off x="3670189" y="2541986"/>
              <a:ext cx="2469609" cy="807883"/>
            </a:xfrm>
            <a:prstGeom prst="rect">
              <a:avLst/>
            </a:prstGeom>
            <a:noFill/>
            <a:ln>
              <a:noFill/>
            </a:ln>
          </p:spPr>
          <p:txBody>
            <a:bodyPr spcFirstLastPara="1" wrap="square" lIns="68550" tIns="34275" rIns="68550" bIns="34275" anchor="t" anchorCtr="0">
              <a:spAutoFit/>
            </a:bodyPr>
            <a:lstStyle>
              <a:defPPr marR="0" lvl="0" algn="l" rtl="0">
                <a:lnSpc>
                  <a:spcPct val="100000"/>
                </a:lnSpc>
                <a:spcBef>
                  <a:spcPts val="0"/>
                </a:spcBef>
                <a:spcAft>
                  <a:spcPts val="0"/>
                </a:spcAft>
              </a:defPPr>
              <a:lvl1pPr marL="0" indent="0">
                <a:buNone/>
                <a:defRPr sz="2100" b="1">
                  <a:solidFill>
                    <a:schemeClr val="lt1"/>
                  </a:solidFill>
                  <a:latin typeface="Gotham Black" panose="02000603040000020004" pitchFamily="2" charset="0"/>
                  <a:ea typeface="Montserrat"/>
                  <a:cs typeface="Montserrat"/>
                </a:defRPr>
              </a:lvl1pPr>
            </a:lstStyle>
            <a:p>
              <a:pPr algn="ctr"/>
              <a:r>
                <a:rPr lang="en-GB" b="0" dirty="0">
                  <a:latin typeface="Century Gothic" panose="020B0502020202020204" pitchFamily="34" charset="0"/>
                  <a:sym typeface="Montserrat"/>
                </a:rPr>
                <a:t>Greg Hooper</a:t>
              </a:r>
              <a:endParaRPr lang="en-GB" b="0" dirty="0">
                <a:latin typeface="Century Gothic" panose="020B0502020202020204" pitchFamily="34" charset="0"/>
              </a:endParaRPr>
            </a:p>
            <a:p>
              <a:pPr algn="ctr"/>
              <a:r>
                <a:rPr lang="en-GB" sz="1350" b="0" dirty="0">
                  <a:latin typeface="Century Gothic" panose="020B0502020202020204" pitchFamily="34" charset="0"/>
                  <a:sym typeface="Montserrat"/>
                </a:rPr>
                <a:t>Rubrik</a:t>
              </a:r>
              <a:br>
                <a:rPr lang="en-GB" sz="1350" b="0" dirty="0">
                  <a:latin typeface="Century Gothic" panose="020B0502020202020204" pitchFamily="34" charset="0"/>
                  <a:sym typeface="Montserrat"/>
                </a:rPr>
              </a:br>
              <a:r>
                <a:rPr lang="en-GB" sz="1350" b="0" dirty="0">
                  <a:latin typeface="Century Gothic" panose="020B0502020202020204" pitchFamily="34" charset="0"/>
                  <a:sym typeface="Montserrat"/>
                </a:rPr>
                <a:t>MSP Solutions Architect</a:t>
              </a:r>
              <a:endParaRPr lang="en-GB" sz="1350" b="0" dirty="0">
                <a:latin typeface="Century Gothic" panose="020B0502020202020204" pitchFamily="34" charset="0"/>
              </a:endParaRPr>
            </a:p>
          </p:txBody>
        </p:sp>
      </p:grpSp>
      <p:grpSp>
        <p:nvGrpSpPr>
          <p:cNvPr id="8" name="Group 7">
            <a:extLst>
              <a:ext uri="{FF2B5EF4-FFF2-40B4-BE49-F238E27FC236}">
                <a16:creationId xmlns:a16="http://schemas.microsoft.com/office/drawing/2014/main" id="{53BF9284-A597-79B1-E4C9-7B6E512B2BD0}"/>
              </a:ext>
            </a:extLst>
          </p:cNvPr>
          <p:cNvGrpSpPr/>
          <p:nvPr/>
        </p:nvGrpSpPr>
        <p:grpSpPr>
          <a:xfrm>
            <a:off x="6132850" y="1696161"/>
            <a:ext cx="2469608" cy="2127995"/>
            <a:chOff x="6132851" y="1429623"/>
            <a:chExt cx="2469608" cy="2127995"/>
          </a:xfrm>
        </p:grpSpPr>
        <p:pic>
          <p:nvPicPr>
            <p:cNvPr id="508" name="Google Shape;508;p68"/>
            <p:cNvPicPr preferRelativeResize="0"/>
            <p:nvPr/>
          </p:nvPicPr>
          <p:blipFill>
            <a:blip r:embed="rId5" cstate="screen">
              <a:extLst>
                <a:ext uri="{28A0092B-C50C-407E-A947-70E740481C1C}">
                  <a14:useLocalDpi xmlns:a14="http://schemas.microsoft.com/office/drawing/2010/main"/>
                </a:ext>
              </a:extLst>
            </a:blip>
            <a:srcRect/>
            <a:stretch/>
          </p:blipFill>
          <p:spPr>
            <a:xfrm>
              <a:off x="6887092" y="1429623"/>
              <a:ext cx="961127" cy="961127"/>
            </a:xfrm>
            <a:prstGeom prst="flowChartConnector">
              <a:avLst/>
            </a:prstGeom>
            <a:noFill/>
            <a:ln>
              <a:noFill/>
            </a:ln>
            <a:effectLst>
              <a:glow rad="127000">
                <a:schemeClr val="accent6">
                  <a:satMod val="175000"/>
                  <a:alpha val="40000"/>
                </a:schemeClr>
              </a:glow>
            </a:effectLst>
          </p:spPr>
        </p:pic>
        <p:sp>
          <p:nvSpPr>
            <p:cNvPr id="512" name="Google Shape;512;p68"/>
            <p:cNvSpPr txBox="1"/>
            <p:nvPr/>
          </p:nvSpPr>
          <p:spPr>
            <a:xfrm>
              <a:off x="6132851" y="2541986"/>
              <a:ext cx="2469608" cy="1015632"/>
            </a:xfrm>
            <a:prstGeom prst="rect">
              <a:avLst/>
            </a:prstGeom>
            <a:noFill/>
            <a:ln>
              <a:noFill/>
            </a:ln>
          </p:spPr>
          <p:txBody>
            <a:bodyPr spcFirstLastPara="1" wrap="square" lIns="68550" tIns="34275" rIns="68550" bIns="34275" anchor="t" anchorCtr="0">
              <a:spAutoFit/>
            </a:bodyPr>
            <a:lstStyle>
              <a:defPPr marR="0" lvl="0" algn="l" rtl="0">
                <a:lnSpc>
                  <a:spcPct val="100000"/>
                </a:lnSpc>
                <a:spcBef>
                  <a:spcPts val="0"/>
                </a:spcBef>
                <a:spcAft>
                  <a:spcPts val="0"/>
                </a:spcAft>
                <a:defRPr/>
              </a:defPPr>
              <a:lvl1pPr marL="0" indent="0">
                <a:buNone/>
                <a:defRPr sz="2100" b="1">
                  <a:solidFill>
                    <a:schemeClr val="lt1"/>
                  </a:solidFill>
                  <a:latin typeface="Gotham Black" panose="02000603040000020004" pitchFamily="2" charset="0"/>
                  <a:ea typeface="Montserrat"/>
                  <a:cs typeface="Montserrat"/>
                </a:defRPr>
              </a:lvl1pPr>
            </a:lstStyle>
            <a:p>
              <a:pPr algn="ctr"/>
              <a:r>
                <a:rPr lang="en-GB" b="0" dirty="0">
                  <a:latin typeface="Century Gothic" panose="020B0502020202020204" pitchFamily="34" charset="0"/>
                  <a:sym typeface="Montserrat"/>
                </a:rPr>
                <a:t>Brian Dutton</a:t>
              </a:r>
              <a:endParaRPr lang="en-GB" b="0" dirty="0">
                <a:latin typeface="Century Gothic" panose="020B0502020202020204" pitchFamily="34" charset="0"/>
              </a:endParaRPr>
            </a:p>
            <a:p>
              <a:pPr algn="ctr"/>
              <a:r>
                <a:rPr lang="en-GB" sz="1350" b="0" dirty="0">
                  <a:latin typeface="Century Gothic" panose="020B0502020202020204" pitchFamily="34" charset="0"/>
                  <a:sym typeface="Montserrat"/>
                </a:rPr>
                <a:t>Assured</a:t>
              </a:r>
              <a:br>
                <a:rPr lang="en-GB" sz="1350" b="0" dirty="0">
                  <a:latin typeface="Century Gothic" panose="020B0502020202020204" pitchFamily="34" charset="0"/>
                  <a:sym typeface="Montserrat"/>
                </a:rPr>
              </a:br>
              <a:r>
                <a:rPr lang="en-GB" sz="1350" b="0" dirty="0">
                  <a:latin typeface="Century Gothic" panose="020B0502020202020204" pitchFamily="34" charset="0"/>
                  <a:sym typeface="Montserrat"/>
                </a:rPr>
                <a:t>Director, US Sales and Client Services</a:t>
              </a:r>
              <a:endParaRPr lang="en-GB" sz="1350" b="0" dirty="0">
                <a:latin typeface="Century Gothic" panose="020B0502020202020204" pitchFamily="34" charset="0"/>
              </a:endParaRPr>
            </a:p>
          </p:txBody>
        </p:sp>
      </p:grpSp>
      <p:cxnSp>
        <p:nvCxnSpPr>
          <p:cNvPr id="2" name="Straight Connector 1">
            <a:extLst>
              <a:ext uri="{FF2B5EF4-FFF2-40B4-BE49-F238E27FC236}">
                <a16:creationId xmlns:a16="http://schemas.microsoft.com/office/drawing/2014/main" id="{CA587E75-EE44-1A33-7F8A-23D47F3F78E5}"/>
              </a:ext>
            </a:extLst>
          </p:cNvPr>
          <p:cNvCxnSpPr>
            <a:cxnSpLocks/>
          </p:cNvCxnSpPr>
          <p:nvPr/>
        </p:nvCxnSpPr>
        <p:spPr>
          <a:xfrm>
            <a:off x="380901" y="825026"/>
            <a:ext cx="8382199"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D5862E50-D066-6CA9-734B-9EE68274FBD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EA9E92-1562-B74F-7496-4EFA816F5057}"/>
              </a:ext>
            </a:extLst>
          </p:cNvPr>
          <p:cNvSpPr>
            <a:spLocks noGrp="1"/>
          </p:cNvSpPr>
          <p:nvPr>
            <p:ph type="title"/>
          </p:nvPr>
        </p:nvSpPr>
        <p:spPr/>
        <p:txBody>
          <a:bodyPr/>
          <a:lstStyle/>
          <a:p>
            <a:r>
              <a:rPr lang="en-US" sz="2400" b="0" dirty="0">
                <a:solidFill>
                  <a:schemeClr val="bg1"/>
                </a:solidFill>
                <a:latin typeface="Century Gothic" panose="020B0502020202020204" pitchFamily="34" charset="0"/>
                <a:ea typeface="Gotham-Light" charset="0"/>
                <a:cs typeface="Gotham Bold" pitchFamily="2" charset="0"/>
              </a:rPr>
              <a:t>SERVICE TIERS </a:t>
            </a:r>
            <a:endParaRPr lang="en-GB" dirty="0">
              <a:solidFill>
                <a:schemeClr val="bg1"/>
              </a:solidFill>
            </a:endParaRPr>
          </a:p>
        </p:txBody>
      </p:sp>
      <p:sp>
        <p:nvSpPr>
          <p:cNvPr id="5" name="Text Placeholder 4">
            <a:extLst>
              <a:ext uri="{FF2B5EF4-FFF2-40B4-BE49-F238E27FC236}">
                <a16:creationId xmlns:a16="http://schemas.microsoft.com/office/drawing/2014/main" id="{24D771F3-45C9-050D-0CE7-11AA6D8B9CD4}"/>
              </a:ext>
            </a:extLst>
          </p:cNvPr>
          <p:cNvSpPr txBox="1">
            <a:spLocks noGrp="1"/>
          </p:cNvSpPr>
          <p:nvPr>
            <p:ph type="body" idx="1"/>
          </p:nvPr>
        </p:nvSpPr>
        <p:spPr>
          <a:xfrm>
            <a:off x="457200" y="1174750"/>
            <a:ext cx="2613025" cy="3165475"/>
          </a:xfrm>
          <a:prstGeom prst="rect">
            <a:avLst/>
          </a:prstGeom>
          <a:noFill/>
          <a:ln>
            <a:noFill/>
          </a:ln>
        </p:spPr>
        <p:txBody>
          <a:bodyPr spcFirstLastPara="1" wrap="square" lIns="91425" tIns="45700" rIns="91425" bIns="45700" anchor="t" anchorCtr="0">
            <a:spAutoFit/>
          </a:bodyPr>
          <a:lstStyle/>
          <a:p>
            <a:pPr marL="214313" indent="-214313">
              <a:lnSpc>
                <a:spcPct val="200000"/>
              </a:lnSpc>
              <a:buClr>
                <a:schemeClr val="bg1"/>
              </a:buClr>
              <a:buFont typeface="Arial" panose="020B0604020202020204" pitchFamily="34" charset="0"/>
            </a:pPr>
            <a:r>
              <a:rPr lang="en-US" sz="1200" dirty="0">
                <a:solidFill>
                  <a:schemeClr val="bg1"/>
                </a:solidFill>
                <a:latin typeface="Century Gothic" panose="020B0502020202020204" pitchFamily="34" charset="0"/>
                <a:cs typeface="Arial"/>
                <a:sym typeface="Arial"/>
              </a:rPr>
              <a:t>Turn-key Backup and DR as a Service</a:t>
            </a:r>
          </a:p>
          <a:p>
            <a:pPr marL="214313" indent="-214313">
              <a:lnSpc>
                <a:spcPct val="200000"/>
              </a:lnSpc>
              <a:buClr>
                <a:schemeClr val="bg1"/>
              </a:buClr>
              <a:buFont typeface="Arial" panose="020B0604020202020204" pitchFamily="34" charset="0"/>
            </a:pPr>
            <a:r>
              <a:rPr lang="en-US" sz="1200" dirty="0">
                <a:solidFill>
                  <a:schemeClr val="bg1"/>
                </a:solidFill>
                <a:latin typeface="Century Gothic" panose="020B0502020202020204" pitchFamily="34" charset="0"/>
                <a:cs typeface="Arial"/>
                <a:sym typeface="Arial"/>
              </a:rPr>
              <a:t>Physical Rubrik On Premises</a:t>
            </a:r>
          </a:p>
          <a:p>
            <a:pPr marL="214313" indent="-214313">
              <a:lnSpc>
                <a:spcPct val="200000"/>
              </a:lnSpc>
              <a:buClr>
                <a:schemeClr val="bg1"/>
              </a:buClr>
              <a:buFont typeface="Arial" panose="020B0604020202020204" pitchFamily="34" charset="0"/>
            </a:pPr>
            <a:r>
              <a:rPr lang="en-US" sz="1200" dirty="0">
                <a:solidFill>
                  <a:schemeClr val="bg1"/>
                </a:solidFill>
                <a:latin typeface="Century Gothic" panose="020B0502020202020204" pitchFamily="34" charset="0"/>
                <a:cs typeface="Arial"/>
                <a:sym typeface="Arial"/>
              </a:rPr>
              <a:t>Archive to Cloud or ADP</a:t>
            </a:r>
          </a:p>
          <a:p>
            <a:pPr marL="214313" indent="-214313">
              <a:lnSpc>
                <a:spcPct val="200000"/>
              </a:lnSpc>
              <a:buClr>
                <a:schemeClr val="bg1"/>
              </a:buClr>
              <a:buFont typeface="Arial" panose="020B0604020202020204" pitchFamily="34" charset="0"/>
            </a:pPr>
            <a:r>
              <a:rPr lang="en-US" sz="1200" dirty="0">
                <a:solidFill>
                  <a:schemeClr val="bg1"/>
                </a:solidFill>
                <a:latin typeface="Century Gothic" panose="020B0502020202020204" pitchFamily="34" charset="0"/>
                <a:cs typeface="Arial"/>
                <a:sym typeface="Arial"/>
              </a:rPr>
              <a:t>24/7 Monitoring &amp; Help Desk</a:t>
            </a:r>
          </a:p>
          <a:p>
            <a:pPr marL="214313" indent="-214313">
              <a:lnSpc>
                <a:spcPct val="200000"/>
              </a:lnSpc>
              <a:buClr>
                <a:schemeClr val="bg1"/>
              </a:buClr>
              <a:buFont typeface="Arial" panose="020B0604020202020204" pitchFamily="34" charset="0"/>
            </a:pPr>
            <a:r>
              <a:rPr lang="en-US" sz="1200" dirty="0">
                <a:solidFill>
                  <a:schemeClr val="bg1"/>
                </a:solidFill>
                <a:latin typeface="Century Gothic" panose="020B0502020202020204" pitchFamily="34" charset="0"/>
                <a:cs typeface="Arial"/>
                <a:sym typeface="Arial"/>
              </a:rPr>
              <a:t>Enterprise Grade DRaaS</a:t>
            </a:r>
          </a:p>
          <a:p>
            <a:pPr marL="214313" indent="-214313">
              <a:lnSpc>
                <a:spcPct val="200000"/>
              </a:lnSpc>
              <a:buClr>
                <a:schemeClr val="bg1"/>
              </a:buClr>
              <a:buFont typeface="Arial" panose="020B0604020202020204" pitchFamily="34" charset="0"/>
            </a:pPr>
            <a:r>
              <a:rPr lang="en-US" sz="1200" dirty="0">
                <a:solidFill>
                  <a:schemeClr val="bg1"/>
                </a:solidFill>
                <a:latin typeface="Century Gothic" panose="020B0502020202020204" pitchFamily="34" charset="0"/>
                <a:cs typeface="Arial"/>
                <a:sym typeface="Arial"/>
              </a:rPr>
              <a:t>36 Month Term</a:t>
            </a:r>
          </a:p>
          <a:p>
            <a:pPr marL="214313" indent="-214313">
              <a:lnSpc>
                <a:spcPct val="200000"/>
              </a:lnSpc>
              <a:buClr>
                <a:schemeClr val="bg1"/>
              </a:buClr>
              <a:buFont typeface="Arial" panose="020B0604020202020204" pitchFamily="34" charset="0"/>
            </a:pPr>
            <a:endParaRPr lang="en-US" sz="1200" dirty="0">
              <a:solidFill>
                <a:schemeClr val="bg1"/>
              </a:solidFill>
              <a:latin typeface="Century Gothic" panose="020B0502020202020204" pitchFamily="34" charset="0"/>
              <a:cs typeface="Arial"/>
              <a:sym typeface="Arial"/>
            </a:endParaRPr>
          </a:p>
        </p:txBody>
      </p:sp>
      <p:cxnSp>
        <p:nvCxnSpPr>
          <p:cNvPr id="6" name="Straight Connector 5">
            <a:extLst>
              <a:ext uri="{FF2B5EF4-FFF2-40B4-BE49-F238E27FC236}">
                <a16:creationId xmlns:a16="http://schemas.microsoft.com/office/drawing/2014/main" id="{AEEAC8C8-407E-08BE-B70A-E0ED9931C2ED}"/>
              </a:ext>
            </a:extLst>
          </p:cNvPr>
          <p:cNvCxnSpPr>
            <a:cxnSpLocks/>
          </p:cNvCxnSpPr>
          <p:nvPr/>
        </p:nvCxnSpPr>
        <p:spPr>
          <a:xfrm>
            <a:off x="452318" y="977426"/>
            <a:ext cx="2500432"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pic>
        <p:nvPicPr>
          <p:cNvPr id="7" name="Picture 6" descr="Table&#10;&#10;Description automatically generated">
            <a:extLst>
              <a:ext uri="{FF2B5EF4-FFF2-40B4-BE49-F238E27FC236}">
                <a16:creationId xmlns:a16="http://schemas.microsoft.com/office/drawing/2014/main" id="{99B8B9A9-CA78-371F-AE00-333B35408B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3580" y="1356053"/>
            <a:ext cx="5524618" cy="2431393"/>
          </a:xfrm>
          <a:prstGeom prst="rect">
            <a:avLst/>
          </a:prstGeom>
        </p:spPr>
      </p:pic>
      <p:sp>
        <p:nvSpPr>
          <p:cNvPr id="2" name="Oval 1">
            <a:extLst>
              <a:ext uri="{FF2B5EF4-FFF2-40B4-BE49-F238E27FC236}">
                <a16:creationId xmlns:a16="http://schemas.microsoft.com/office/drawing/2014/main" id="{B46BB137-CA1A-5305-0E28-594704076173}"/>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3169955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85"/>
          <p:cNvSpPr txBox="1">
            <a:spLocks noGrp="1"/>
          </p:cNvSpPr>
          <p:nvPr>
            <p:ph type="title"/>
          </p:nvPr>
        </p:nvSpPr>
        <p:spPr>
          <a:xfrm>
            <a:off x="457000" y="376938"/>
            <a:ext cx="2613786" cy="4248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3000"/>
              <a:buNone/>
            </a:pPr>
            <a:r>
              <a:rPr lang="en-US" sz="2000" b="0" dirty="0">
                <a:solidFill>
                  <a:schemeClr val="bg1"/>
                </a:solidFill>
                <a:latin typeface="Century Gothic" panose="020B0502020202020204" pitchFamily="34" charset="0"/>
                <a:ea typeface="Gotham-Light" charset="0"/>
                <a:cs typeface="Gotham Bold" pitchFamily="2" charset="0"/>
              </a:rPr>
              <a:t>SERVICE TIERS - HYBRID</a:t>
            </a:r>
            <a:endParaRPr sz="2000" b="0" dirty="0">
              <a:solidFill>
                <a:schemeClr val="bg1"/>
              </a:solidFill>
              <a:latin typeface="Century Gothic" panose="020B0502020202020204" pitchFamily="34" charset="0"/>
            </a:endParaRPr>
          </a:p>
        </p:txBody>
      </p:sp>
      <p:sp>
        <p:nvSpPr>
          <p:cNvPr id="921" name="Google Shape;921;p85"/>
          <p:cNvSpPr txBox="1"/>
          <p:nvPr/>
        </p:nvSpPr>
        <p:spPr>
          <a:xfrm>
            <a:off x="323849" y="1160283"/>
            <a:ext cx="2805843" cy="2677616"/>
          </a:xfrm>
          <a:prstGeom prst="rect">
            <a:avLst/>
          </a:prstGeom>
          <a:noFill/>
          <a:ln>
            <a:noFill/>
          </a:ln>
        </p:spPr>
        <p:txBody>
          <a:bodyPr spcFirstLastPara="1" wrap="square" lIns="91425" tIns="45700" rIns="91425" bIns="45700" anchor="t" anchorCtr="0">
            <a:spAutoFit/>
          </a:bodyPr>
          <a:lstStyle/>
          <a:p>
            <a:pPr marL="214313" indent="-214313">
              <a:lnSpc>
                <a:spcPct val="200000"/>
              </a:lnSpc>
              <a:buClr>
                <a:schemeClr val="bg1"/>
              </a:buClr>
              <a:buFont typeface="Arial" panose="020B0604020202020204" pitchFamily="34" charset="0"/>
              <a:buChar char="•"/>
            </a:pPr>
            <a:r>
              <a:rPr lang="en-US" sz="1200" dirty="0">
                <a:solidFill>
                  <a:schemeClr val="bg1"/>
                </a:solidFill>
                <a:latin typeface="Century Gothic" panose="020B0502020202020204" pitchFamily="34" charset="0"/>
              </a:rPr>
              <a:t>Turn-key Backup and DR as a Service</a:t>
            </a:r>
          </a:p>
          <a:p>
            <a:pPr marL="214313" indent="-214313">
              <a:lnSpc>
                <a:spcPct val="200000"/>
              </a:lnSpc>
              <a:buClr>
                <a:schemeClr val="bg1"/>
              </a:buClr>
              <a:buFont typeface="Arial" panose="020B0604020202020204" pitchFamily="34" charset="0"/>
              <a:buChar char="•"/>
            </a:pPr>
            <a:r>
              <a:rPr lang="en-US" sz="1200" dirty="0">
                <a:solidFill>
                  <a:schemeClr val="bg1"/>
                </a:solidFill>
                <a:latin typeface="Century Gothic" panose="020B0502020202020204" pitchFamily="34" charset="0"/>
              </a:rPr>
              <a:t>Physical Rubrik On Premises</a:t>
            </a:r>
          </a:p>
          <a:p>
            <a:pPr marL="214313" indent="-214313">
              <a:lnSpc>
                <a:spcPct val="200000"/>
              </a:lnSpc>
              <a:buClr>
                <a:schemeClr val="bg1"/>
              </a:buClr>
              <a:buFont typeface="Arial" panose="020B0604020202020204" pitchFamily="34" charset="0"/>
              <a:buChar char="•"/>
            </a:pPr>
            <a:r>
              <a:rPr lang="en-US" sz="1200" dirty="0">
                <a:solidFill>
                  <a:schemeClr val="bg1"/>
                </a:solidFill>
                <a:latin typeface="Century Gothic" panose="020B0502020202020204" pitchFamily="34" charset="0"/>
              </a:rPr>
              <a:t>Archive to Cloud or ADP</a:t>
            </a:r>
          </a:p>
          <a:p>
            <a:pPr marL="214313" indent="-214313">
              <a:lnSpc>
                <a:spcPct val="200000"/>
              </a:lnSpc>
              <a:buClr>
                <a:schemeClr val="bg1"/>
              </a:buClr>
              <a:buFont typeface="Arial" panose="020B0604020202020204" pitchFamily="34" charset="0"/>
              <a:buChar char="•"/>
            </a:pPr>
            <a:r>
              <a:rPr lang="en-US" sz="1200" dirty="0">
                <a:solidFill>
                  <a:schemeClr val="bg1"/>
                </a:solidFill>
                <a:latin typeface="Century Gothic" panose="020B0502020202020204" pitchFamily="34" charset="0"/>
              </a:rPr>
              <a:t>24/7 Monitoring &amp; Help Desk</a:t>
            </a:r>
          </a:p>
          <a:p>
            <a:pPr marL="214313" indent="-214313">
              <a:lnSpc>
                <a:spcPct val="200000"/>
              </a:lnSpc>
              <a:buClr>
                <a:schemeClr val="bg1"/>
              </a:buClr>
              <a:buFont typeface="Arial" panose="020B0604020202020204" pitchFamily="34" charset="0"/>
              <a:buChar char="•"/>
            </a:pPr>
            <a:r>
              <a:rPr lang="en-US" sz="1200" dirty="0">
                <a:solidFill>
                  <a:schemeClr val="bg1"/>
                </a:solidFill>
                <a:latin typeface="Century Gothic" panose="020B0502020202020204" pitchFamily="34" charset="0"/>
              </a:rPr>
              <a:t>Enterprise Grade </a:t>
            </a:r>
            <a:r>
              <a:rPr lang="en-US" sz="1200" dirty="0" err="1">
                <a:solidFill>
                  <a:schemeClr val="bg1"/>
                </a:solidFill>
                <a:latin typeface="Century Gothic" panose="020B0502020202020204" pitchFamily="34" charset="0"/>
              </a:rPr>
              <a:t>DRaaS</a:t>
            </a:r>
            <a:endParaRPr lang="en-US" sz="1200" dirty="0">
              <a:solidFill>
                <a:schemeClr val="bg1"/>
              </a:solidFill>
              <a:latin typeface="Century Gothic" panose="020B0502020202020204" pitchFamily="34" charset="0"/>
            </a:endParaRPr>
          </a:p>
          <a:p>
            <a:pPr marL="214313" indent="-214313">
              <a:lnSpc>
                <a:spcPct val="200000"/>
              </a:lnSpc>
              <a:buClr>
                <a:schemeClr val="bg1"/>
              </a:buClr>
              <a:buFont typeface="Arial" panose="020B0604020202020204" pitchFamily="34" charset="0"/>
              <a:buChar char="•"/>
            </a:pPr>
            <a:r>
              <a:rPr lang="en-US" sz="1200" dirty="0">
                <a:solidFill>
                  <a:schemeClr val="bg1"/>
                </a:solidFill>
                <a:latin typeface="Century Gothic" panose="020B0502020202020204" pitchFamily="34" charset="0"/>
              </a:rPr>
              <a:t>36 Month Term</a:t>
            </a:r>
          </a:p>
        </p:txBody>
      </p:sp>
      <p:cxnSp>
        <p:nvCxnSpPr>
          <p:cNvPr id="5" name="Straight Connector 4">
            <a:extLst>
              <a:ext uri="{FF2B5EF4-FFF2-40B4-BE49-F238E27FC236}">
                <a16:creationId xmlns:a16="http://schemas.microsoft.com/office/drawing/2014/main" id="{27D6F418-9E78-7AC8-5066-26189140B73F}"/>
              </a:ext>
            </a:extLst>
          </p:cNvPr>
          <p:cNvCxnSpPr>
            <a:cxnSpLocks/>
          </p:cNvCxnSpPr>
          <p:nvPr/>
        </p:nvCxnSpPr>
        <p:spPr>
          <a:xfrm>
            <a:off x="452318" y="977426"/>
            <a:ext cx="2500432"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3" name="Rounded Rectangle 17">
            <a:extLst>
              <a:ext uri="{FF2B5EF4-FFF2-40B4-BE49-F238E27FC236}">
                <a16:creationId xmlns:a16="http://schemas.microsoft.com/office/drawing/2014/main" id="{1A06C4C9-18ED-99E6-1B5B-E7C4277B80C2}"/>
              </a:ext>
            </a:extLst>
          </p:cNvPr>
          <p:cNvSpPr/>
          <p:nvPr/>
        </p:nvSpPr>
        <p:spPr>
          <a:xfrm>
            <a:off x="3852425" y="1201045"/>
            <a:ext cx="4565821" cy="2392087"/>
          </a:xfrm>
          <a:prstGeom prst="roundRect">
            <a:avLst>
              <a:gd name="adj" fmla="val 4902"/>
            </a:avLst>
          </a:prstGeom>
          <a:gradFill flip="none" rotWithShape="1">
            <a:gsLst>
              <a:gs pos="14000">
                <a:schemeClr val="accent1">
                  <a:lumMod val="5000"/>
                  <a:lumOff val="95000"/>
                </a:schemeClr>
              </a:gs>
              <a:gs pos="0">
                <a:srgbClr val="061D68"/>
              </a:gs>
              <a:gs pos="13000">
                <a:srgbClr val="061D68"/>
              </a:gs>
              <a:gs pos="100000">
                <a:schemeClr val="bg1"/>
              </a:gs>
            </a:gsLst>
            <a:lin ang="5400000" scaled="1"/>
            <a:tileRect/>
          </a:gra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6" name="Table 3">
            <a:extLst>
              <a:ext uri="{FF2B5EF4-FFF2-40B4-BE49-F238E27FC236}">
                <a16:creationId xmlns:a16="http://schemas.microsoft.com/office/drawing/2014/main" id="{E45EE7FA-1643-4E12-F9BB-CB9AD779EE8F}"/>
              </a:ext>
            </a:extLst>
          </p:cNvPr>
          <p:cNvGraphicFramePr>
            <a:graphicFrameLocks noGrp="1"/>
          </p:cNvGraphicFramePr>
          <p:nvPr>
            <p:extLst>
              <p:ext uri="{D42A27DB-BD31-4B8C-83A1-F6EECF244321}">
                <p14:modId xmlns:p14="http://schemas.microsoft.com/office/powerpoint/2010/main" val="591587699"/>
              </p:ext>
            </p:extLst>
          </p:nvPr>
        </p:nvGraphicFramePr>
        <p:xfrm>
          <a:off x="3861330" y="1160283"/>
          <a:ext cx="4556915" cy="2421752"/>
        </p:xfrm>
        <a:graphic>
          <a:graphicData uri="http://schemas.openxmlformats.org/drawingml/2006/table">
            <a:tbl>
              <a:tblPr firstRow="1" bandRow="1">
                <a:tableStyleId>{5C22544A-7EE6-4342-B048-85BDC9FD1C3A}</a:tableStyleId>
              </a:tblPr>
              <a:tblGrid>
                <a:gridCol w="2980466">
                  <a:extLst>
                    <a:ext uri="{9D8B030D-6E8A-4147-A177-3AD203B41FA5}">
                      <a16:colId xmlns:a16="http://schemas.microsoft.com/office/drawing/2014/main" val="1896555739"/>
                    </a:ext>
                  </a:extLst>
                </a:gridCol>
                <a:gridCol w="801584">
                  <a:extLst>
                    <a:ext uri="{9D8B030D-6E8A-4147-A177-3AD203B41FA5}">
                      <a16:colId xmlns:a16="http://schemas.microsoft.com/office/drawing/2014/main" val="1388119436"/>
                    </a:ext>
                  </a:extLst>
                </a:gridCol>
                <a:gridCol w="774865">
                  <a:extLst>
                    <a:ext uri="{9D8B030D-6E8A-4147-A177-3AD203B41FA5}">
                      <a16:colId xmlns:a16="http://schemas.microsoft.com/office/drawing/2014/main" val="3702096186"/>
                    </a:ext>
                  </a:extLst>
                </a:gridCol>
              </a:tblGrid>
              <a:tr h="347231">
                <a:tc>
                  <a:txBody>
                    <a:bodyPr/>
                    <a:lstStyle/>
                    <a:p>
                      <a:pPr algn="l"/>
                      <a:r>
                        <a:rPr lang="en-US" sz="1200" b="0" i="0" dirty="0">
                          <a:solidFill>
                            <a:schemeClr val="bg1"/>
                          </a:solidFill>
                          <a:latin typeface="Century Gothic" panose="020B0502020202020204" pitchFamily="34" charset="0"/>
                        </a:rPr>
                        <a:t>SOLUTION</a:t>
                      </a:r>
                    </a:p>
                  </a:txBody>
                  <a:tcPr marL="68580" marR="68580" marT="34290" marB="3429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0" i="0" dirty="0">
                          <a:solidFill>
                            <a:schemeClr val="bg1"/>
                          </a:solidFill>
                          <a:latin typeface="Century Gothic" panose="020B0502020202020204" pitchFamily="34" charset="0"/>
                        </a:rPr>
                        <a:t>TIER II</a:t>
                      </a:r>
                    </a:p>
                  </a:txBody>
                  <a:tcPr marL="68580" marR="68580" marT="34290" marB="3429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0" i="0" dirty="0">
                          <a:solidFill>
                            <a:schemeClr val="bg1"/>
                          </a:solidFill>
                          <a:latin typeface="Century Gothic" panose="020B0502020202020204" pitchFamily="34" charset="0"/>
                        </a:rPr>
                        <a:t>TIER III</a:t>
                      </a:r>
                    </a:p>
                  </a:txBody>
                  <a:tcPr marL="68580" marR="68580" marT="34290" marB="3429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7282371"/>
                  </a:ext>
                </a:extLst>
              </a:tr>
              <a:tr h="4032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lumMod val="65000"/>
                              <a:lumOff val="35000"/>
                            </a:schemeClr>
                          </a:solidFill>
                          <a:latin typeface="Century Gothic" panose="020B0502020202020204" pitchFamily="34" charset="0"/>
                        </a:rPr>
                        <a:t>Customer Owned Rubrik</a:t>
                      </a:r>
                    </a:p>
                  </a:txBody>
                  <a:tcPr marL="68580" marR="68580" marT="34290" marB="34290" anchor="ctr">
                    <a:lnL w="3175" cap="flat" cmpd="sng" algn="ctr">
                      <a:no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a:p>
                  </a:txBody>
                  <a:tcPr marL="68580" marR="68580" marT="34290" marB="34290">
                    <a:lnL w="9525" cap="flat" cmpd="sng" algn="ctr">
                      <a:solidFill>
                        <a:schemeClr val="bg2">
                          <a:lumMod val="25000"/>
                        </a:schemeClr>
                      </a:solid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a:p>
                  </a:txBody>
                  <a:tcPr marL="68580" marR="68580" marT="34290" marB="34290">
                    <a:lnL w="9525" cap="flat" cmpd="sng" algn="ctr">
                      <a:solidFill>
                        <a:schemeClr val="bg2">
                          <a:lumMod val="25000"/>
                        </a:schemeClr>
                      </a:solid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20136"/>
                  </a:ext>
                </a:extLst>
              </a:tr>
              <a:tr h="4059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lumMod val="65000"/>
                              <a:lumOff val="35000"/>
                            </a:schemeClr>
                          </a:solidFill>
                          <a:latin typeface="Century Gothic" panose="020B0502020202020204" pitchFamily="34" charset="0"/>
                        </a:rPr>
                        <a:t>Management</a:t>
                      </a:r>
                    </a:p>
                  </a:txBody>
                  <a:tcPr marL="68580" marR="68580" marT="34290" marB="34290" anchor="ctr">
                    <a:lnL w="3175" cap="flat" cmpd="sng" algn="ctr">
                      <a:no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a:p>
                  </a:txBody>
                  <a:tcPr marL="68580" marR="68580" marT="34290" marB="34290">
                    <a:lnL w="9525" cap="flat" cmpd="sng" algn="ctr">
                      <a:solidFill>
                        <a:schemeClr val="bg2">
                          <a:lumMod val="25000"/>
                        </a:schemeClr>
                      </a:solid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a:p>
                  </a:txBody>
                  <a:tcPr marL="68580" marR="68580" marT="34290" marB="34290">
                    <a:lnL w="9525" cap="flat" cmpd="sng" algn="ctr">
                      <a:solidFill>
                        <a:schemeClr val="bg2">
                          <a:lumMod val="25000"/>
                        </a:schemeClr>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3939587"/>
                  </a:ext>
                </a:extLst>
              </a:tr>
              <a:tr h="338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lumMod val="65000"/>
                              <a:lumOff val="35000"/>
                            </a:schemeClr>
                          </a:solidFill>
                          <a:latin typeface="Century Gothic" panose="020B0502020202020204" pitchFamily="34" charset="0"/>
                        </a:rPr>
                        <a:t>Archive (Cloud or Assured)</a:t>
                      </a:r>
                    </a:p>
                  </a:txBody>
                  <a:tcPr marL="68580" marR="68580" marT="34290" marB="34290" anchor="ctr">
                    <a:lnL w="3175" cap="flat" cmpd="sng" algn="ctr">
                      <a:no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dirty="0"/>
                    </a:p>
                  </a:txBody>
                  <a:tcPr marL="68580" marR="68580" marT="34290" marB="34290">
                    <a:lnL w="9525" cap="flat" cmpd="sng" algn="ctr">
                      <a:solidFill>
                        <a:schemeClr val="bg2">
                          <a:lumMod val="25000"/>
                        </a:schemeClr>
                      </a:solid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a:p>
                  </a:txBody>
                  <a:tcPr marL="68580" marR="68580" marT="34290" marB="34290">
                    <a:lnL w="9525" cap="flat" cmpd="sng" algn="ctr">
                      <a:solidFill>
                        <a:schemeClr val="bg2">
                          <a:lumMod val="25000"/>
                        </a:schemeClr>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9592902"/>
                  </a:ext>
                </a:extLst>
              </a:tr>
              <a:tr h="4326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lumMod val="65000"/>
                              <a:lumOff val="35000"/>
                            </a:schemeClr>
                          </a:solidFill>
                          <a:latin typeface="Century Gothic" panose="020B0502020202020204" pitchFamily="34" charset="0"/>
                        </a:rPr>
                        <a:t>Second Site Replication</a:t>
                      </a:r>
                    </a:p>
                  </a:txBody>
                  <a:tcPr marL="68580" marR="68580" marT="34290" marB="34290" anchor="ctr">
                    <a:lnL w="3175" cap="flat" cmpd="sng" algn="ctr">
                      <a:no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a:p>
                  </a:txBody>
                  <a:tcPr marL="68580" marR="68580" marT="34290" marB="34290">
                    <a:lnL w="9525" cap="flat" cmpd="sng" algn="ctr">
                      <a:solidFill>
                        <a:schemeClr val="bg2">
                          <a:lumMod val="25000"/>
                        </a:schemeClr>
                      </a:solid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a:p>
                  </a:txBody>
                  <a:tcPr marL="68580" marR="68580" marT="34290" marB="34290">
                    <a:lnL w="9525" cap="flat" cmpd="sng" algn="ctr">
                      <a:solidFill>
                        <a:schemeClr val="bg2">
                          <a:lumMod val="25000"/>
                        </a:schemeClr>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6980845"/>
                  </a:ext>
                </a:extLst>
              </a:tr>
              <a:tr h="4942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lumMod val="65000"/>
                              <a:lumOff val="35000"/>
                            </a:schemeClr>
                          </a:solidFill>
                          <a:latin typeface="Century Gothic" panose="020B0502020202020204" pitchFamily="34" charset="0"/>
                        </a:rPr>
                        <a:t>DRaaS (Disaster Recovery as a Service)</a:t>
                      </a:r>
                    </a:p>
                  </a:txBody>
                  <a:tcPr marL="68580" marR="68580" marT="34290" marB="34290" anchor="ctr">
                    <a:lnL w="3175" cap="flat" cmpd="sng" algn="ctr">
                      <a:no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dirty="0"/>
                    </a:p>
                  </a:txBody>
                  <a:tcPr marL="68580" marR="68580" marT="34290" marB="34290">
                    <a:lnL w="9525" cap="flat" cmpd="sng" algn="ctr">
                      <a:solidFill>
                        <a:schemeClr val="bg2">
                          <a:lumMod val="25000"/>
                        </a:schemeClr>
                      </a:solidFill>
                      <a:prstDash val="solid"/>
                      <a:round/>
                      <a:headEnd type="none" w="med" len="med"/>
                      <a:tailEnd type="none" w="med" len="med"/>
                    </a:lnL>
                    <a:lnR w="9525" cap="flat" cmpd="sng" algn="ctr">
                      <a:solidFill>
                        <a:schemeClr val="bg2">
                          <a:lumMod val="25000"/>
                        </a:schemeClr>
                      </a:solid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dirty="0"/>
                    </a:p>
                  </a:txBody>
                  <a:tcPr marL="68580" marR="68580" marT="34290" marB="34290">
                    <a:lnL w="9525" cap="flat" cmpd="sng" algn="ctr">
                      <a:solidFill>
                        <a:schemeClr val="bg2">
                          <a:lumMod val="25000"/>
                        </a:schemeClr>
                      </a:solidFill>
                      <a:prstDash val="solid"/>
                      <a:round/>
                      <a:headEnd type="none" w="med" len="med"/>
                      <a:tailEnd type="none" w="med" len="med"/>
                    </a:lnL>
                    <a:lnR w="3175" cap="flat" cmpd="sng" algn="ctr">
                      <a:noFill/>
                      <a:prstDash val="solid"/>
                      <a:round/>
                      <a:headEnd type="none" w="med" len="med"/>
                      <a:tailEnd type="none" w="med" len="med"/>
                    </a:lnR>
                    <a:lnT w="9525" cap="flat" cmpd="sng" algn="ctr">
                      <a:solidFill>
                        <a:schemeClr val="bg2">
                          <a:lumMod val="25000"/>
                        </a:schemeClr>
                      </a:solidFill>
                      <a:prstDash val="solid"/>
                      <a:round/>
                      <a:headEnd type="none" w="med" len="med"/>
                      <a:tailEnd type="none" w="med" len="med"/>
                    </a:lnT>
                    <a:lnB w="9525"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1359574"/>
                  </a:ext>
                </a:extLst>
              </a:tr>
            </a:tbl>
          </a:graphicData>
        </a:graphic>
      </p:graphicFrame>
      <p:pic>
        <p:nvPicPr>
          <p:cNvPr id="7" name="Picture 6" descr="A picture containing arrow&#10;&#10;Description automatically generated">
            <a:extLst>
              <a:ext uri="{FF2B5EF4-FFF2-40B4-BE49-F238E27FC236}">
                <a16:creationId xmlns:a16="http://schemas.microsoft.com/office/drawing/2014/main" id="{229B75C5-445F-49F8-0F7C-050B1951F7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6990" y="1601687"/>
            <a:ext cx="323850" cy="228600"/>
          </a:xfrm>
          <a:prstGeom prst="rect">
            <a:avLst/>
          </a:prstGeom>
        </p:spPr>
      </p:pic>
      <p:pic>
        <p:nvPicPr>
          <p:cNvPr id="8" name="Picture 7" descr="A picture containing arrow&#10;&#10;Description automatically generated">
            <a:extLst>
              <a:ext uri="{FF2B5EF4-FFF2-40B4-BE49-F238E27FC236}">
                <a16:creationId xmlns:a16="http://schemas.microsoft.com/office/drawing/2014/main" id="{DF3677A7-DBDA-24F3-8663-C464A3F4D1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6990" y="1952644"/>
            <a:ext cx="323850" cy="228600"/>
          </a:xfrm>
          <a:prstGeom prst="rect">
            <a:avLst/>
          </a:prstGeom>
        </p:spPr>
      </p:pic>
      <p:pic>
        <p:nvPicPr>
          <p:cNvPr id="9" name="Picture 8" descr="A picture containing arrow&#10;&#10;Description automatically generated">
            <a:extLst>
              <a:ext uri="{FF2B5EF4-FFF2-40B4-BE49-F238E27FC236}">
                <a16:creationId xmlns:a16="http://schemas.microsoft.com/office/drawing/2014/main" id="{8378D58D-81C0-6EE2-08FB-07B2594DC8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6990" y="2351018"/>
            <a:ext cx="323850" cy="228600"/>
          </a:xfrm>
          <a:prstGeom prst="rect">
            <a:avLst/>
          </a:prstGeom>
        </p:spPr>
      </p:pic>
      <p:pic>
        <p:nvPicPr>
          <p:cNvPr id="10" name="Picture 9" descr="A picture containing arrow&#10;&#10;Description automatically generated">
            <a:extLst>
              <a:ext uri="{FF2B5EF4-FFF2-40B4-BE49-F238E27FC236}">
                <a16:creationId xmlns:a16="http://schemas.microsoft.com/office/drawing/2014/main" id="{A4032718-0F53-834A-25A1-7E89AC7674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6990" y="2719418"/>
            <a:ext cx="323850" cy="228816"/>
          </a:xfrm>
          <a:prstGeom prst="rect">
            <a:avLst/>
          </a:prstGeom>
        </p:spPr>
      </p:pic>
      <p:pic>
        <p:nvPicPr>
          <p:cNvPr id="11" name="Picture 10" descr="A picture containing arrow&#10;&#10;Description automatically generated">
            <a:extLst>
              <a:ext uri="{FF2B5EF4-FFF2-40B4-BE49-F238E27FC236}">
                <a16:creationId xmlns:a16="http://schemas.microsoft.com/office/drawing/2014/main" id="{586DCE55-8493-7813-BA93-C96DC9B962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254" y="1601687"/>
            <a:ext cx="323850" cy="228600"/>
          </a:xfrm>
          <a:prstGeom prst="rect">
            <a:avLst/>
          </a:prstGeom>
        </p:spPr>
      </p:pic>
      <p:pic>
        <p:nvPicPr>
          <p:cNvPr id="12" name="Picture 11" descr="A picture containing arrow&#10;&#10;Description automatically generated">
            <a:extLst>
              <a:ext uri="{FF2B5EF4-FFF2-40B4-BE49-F238E27FC236}">
                <a16:creationId xmlns:a16="http://schemas.microsoft.com/office/drawing/2014/main" id="{148A0FED-0DA0-27FD-1EB7-F13F44C29E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254" y="1959216"/>
            <a:ext cx="323850" cy="228600"/>
          </a:xfrm>
          <a:prstGeom prst="rect">
            <a:avLst/>
          </a:prstGeom>
        </p:spPr>
      </p:pic>
      <p:pic>
        <p:nvPicPr>
          <p:cNvPr id="13" name="Picture 12" descr="A picture containing arrow&#10;&#10;Description automatically generated">
            <a:extLst>
              <a:ext uri="{FF2B5EF4-FFF2-40B4-BE49-F238E27FC236}">
                <a16:creationId xmlns:a16="http://schemas.microsoft.com/office/drawing/2014/main" id="{63904B02-8780-FD08-ECC2-BB89139CCE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254" y="2332958"/>
            <a:ext cx="323850" cy="228600"/>
          </a:xfrm>
          <a:prstGeom prst="rect">
            <a:avLst/>
          </a:prstGeom>
        </p:spPr>
      </p:pic>
      <p:pic>
        <p:nvPicPr>
          <p:cNvPr id="14" name="Picture 13" descr="A picture containing arrow&#10;&#10;Description automatically generated">
            <a:extLst>
              <a:ext uri="{FF2B5EF4-FFF2-40B4-BE49-F238E27FC236}">
                <a16:creationId xmlns:a16="http://schemas.microsoft.com/office/drawing/2014/main" id="{8F6AB464-BDDA-D28D-F8BB-9815E920CB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254" y="2727016"/>
            <a:ext cx="323850" cy="228600"/>
          </a:xfrm>
          <a:prstGeom prst="rect">
            <a:avLst/>
          </a:prstGeom>
        </p:spPr>
      </p:pic>
      <p:pic>
        <p:nvPicPr>
          <p:cNvPr id="15" name="Picture 14" descr="A picture containing arrow&#10;&#10;Description automatically generated">
            <a:extLst>
              <a:ext uri="{FF2B5EF4-FFF2-40B4-BE49-F238E27FC236}">
                <a16:creationId xmlns:a16="http://schemas.microsoft.com/office/drawing/2014/main" id="{3B196AE9-8D19-C6BB-322A-EF33B136BF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5254" y="3227332"/>
            <a:ext cx="323850" cy="228600"/>
          </a:xfrm>
          <a:prstGeom prst="rect">
            <a:avLst/>
          </a:prstGeom>
        </p:spPr>
      </p:pic>
      <p:sp>
        <p:nvSpPr>
          <p:cNvPr id="2" name="Oval 1">
            <a:extLst>
              <a:ext uri="{FF2B5EF4-FFF2-40B4-BE49-F238E27FC236}">
                <a16:creationId xmlns:a16="http://schemas.microsoft.com/office/drawing/2014/main" id="{3D79AD02-A885-D36D-1BE0-0303AE2BDEB3}"/>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E8D420CA-F419-300A-76C6-A86B9240276E}"/>
              </a:ext>
            </a:extLst>
          </p:cNvPr>
          <p:cNvSpPr/>
          <p:nvPr/>
        </p:nvSpPr>
        <p:spPr>
          <a:xfrm>
            <a:off x="144462" y="810322"/>
            <a:ext cx="8880592" cy="4009135"/>
          </a:xfrm>
          <a:prstGeom prst="roundRect">
            <a:avLst>
              <a:gd name="adj" fmla="val 70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itle 7">
            <a:extLst>
              <a:ext uri="{FF2B5EF4-FFF2-40B4-BE49-F238E27FC236}">
                <a16:creationId xmlns:a16="http://schemas.microsoft.com/office/drawing/2014/main" id="{4BA6F202-9EF9-4A3D-6EE6-6E61295CCE08}"/>
              </a:ext>
            </a:extLst>
          </p:cNvPr>
          <p:cNvSpPr txBox="1">
            <a:spLocks noGrp="1"/>
          </p:cNvSpPr>
          <p:nvPr>
            <p:ph type="title"/>
          </p:nvPr>
        </p:nvSpPr>
        <p:spPr>
          <a:xfrm>
            <a:off x="3905732" y="280374"/>
            <a:ext cx="5008099" cy="313892"/>
          </a:xfrm>
          <a:prstGeom prst="rect">
            <a:avLst/>
          </a:prstGeom>
          <a:noFill/>
        </p:spPr>
        <p:txBody>
          <a:bodyPr wrap="square" rtlCol="0">
            <a:spAutoFit/>
          </a:bodyPr>
          <a:lstStyle/>
          <a:p>
            <a:pPr defTabSz="457189"/>
            <a:r>
              <a:rPr lang="en-US" sz="1600" b="0" dirty="0">
                <a:solidFill>
                  <a:schemeClr val="bg1"/>
                </a:solidFill>
                <a:latin typeface="Century Gothic" panose="020B0502020202020204" pitchFamily="34" charset="0"/>
                <a:ea typeface="Gotham-Light" charset="0"/>
                <a:cs typeface="Gotham Bold" pitchFamily="2" charset="0"/>
              </a:rPr>
              <a:t>CUSTOMERS IN 40+ COUNTRIES WORLDWIDE</a:t>
            </a:r>
          </a:p>
        </p:txBody>
      </p:sp>
      <p:pic>
        <p:nvPicPr>
          <p:cNvPr id="2" name="Picture 72" descr="Careers at SRP Companies">
            <a:extLst>
              <a:ext uri="{FF2B5EF4-FFF2-40B4-BE49-F238E27FC236}">
                <a16:creationId xmlns:a16="http://schemas.microsoft.com/office/drawing/2014/main" id="{D251B529-117E-29E9-8B91-89F526B6BD1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10376" y="2114471"/>
            <a:ext cx="1334384" cy="663684"/>
          </a:xfrm>
          <a:prstGeom prst="rect">
            <a:avLst/>
          </a:prstGeom>
          <a:solidFill>
            <a:schemeClr val="bg1"/>
          </a:solidFill>
        </p:spPr>
      </p:pic>
      <p:pic>
        <p:nvPicPr>
          <p:cNvPr id="3" name="Picture 2" descr="Equity Commonwealth | Downtown Bellevue, WA">
            <a:extLst>
              <a:ext uri="{FF2B5EF4-FFF2-40B4-BE49-F238E27FC236}">
                <a16:creationId xmlns:a16="http://schemas.microsoft.com/office/drawing/2014/main" id="{3AEB3759-A965-0392-709C-FE90F3FDFD3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40551" y="3934151"/>
            <a:ext cx="1617021" cy="571803"/>
          </a:xfrm>
          <a:prstGeom prst="rect">
            <a:avLst/>
          </a:prstGeom>
          <a:solidFill>
            <a:schemeClr val="bg1"/>
          </a:solidFill>
        </p:spPr>
      </p:pic>
      <p:pic>
        <p:nvPicPr>
          <p:cNvPr id="25" name="Picture 24">
            <a:extLst>
              <a:ext uri="{FF2B5EF4-FFF2-40B4-BE49-F238E27FC236}">
                <a16:creationId xmlns:a16="http://schemas.microsoft.com/office/drawing/2014/main" id="{3B461421-467A-7A8C-7A57-6030DA7AAFD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38717" y="3793774"/>
            <a:ext cx="1420056" cy="576871"/>
          </a:xfrm>
          <a:prstGeom prst="rect">
            <a:avLst/>
          </a:prstGeom>
          <a:solidFill>
            <a:schemeClr val="bg1"/>
          </a:solidFill>
        </p:spPr>
      </p:pic>
      <p:pic>
        <p:nvPicPr>
          <p:cNvPr id="29" name="Picture 2" descr="School Specialty | Transforming More Than Classrooms">
            <a:extLst>
              <a:ext uri="{FF2B5EF4-FFF2-40B4-BE49-F238E27FC236}">
                <a16:creationId xmlns:a16="http://schemas.microsoft.com/office/drawing/2014/main" id="{4B236054-C51E-5689-0C08-0BAF56776F0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456285" y="2876579"/>
            <a:ext cx="1584920" cy="551419"/>
          </a:xfrm>
          <a:prstGeom prst="rect">
            <a:avLst/>
          </a:prstGeom>
          <a:solidFill>
            <a:schemeClr val="bg1"/>
          </a:solidFill>
        </p:spPr>
      </p:pic>
      <p:pic>
        <p:nvPicPr>
          <p:cNvPr id="30" name="Picture 2" descr="Relief Valves | Sun Hydraulics">
            <a:extLst>
              <a:ext uri="{FF2B5EF4-FFF2-40B4-BE49-F238E27FC236}">
                <a16:creationId xmlns:a16="http://schemas.microsoft.com/office/drawing/2014/main" id="{83ABB09A-85B5-83D8-B3C5-AF50808E7C8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709259" y="3890452"/>
            <a:ext cx="1475283" cy="383514"/>
          </a:xfrm>
          <a:prstGeom prst="rect">
            <a:avLst/>
          </a:prstGeom>
          <a:solidFill>
            <a:schemeClr val="bg1"/>
          </a:solidFill>
        </p:spPr>
      </p:pic>
      <p:pic>
        <p:nvPicPr>
          <p:cNvPr id="31" name="Picture 2" descr="BISSELL® | Vacuum Cleaner, Carpet Cleaner, Steam Cleaner &amp;amp; Parts">
            <a:extLst>
              <a:ext uri="{FF2B5EF4-FFF2-40B4-BE49-F238E27FC236}">
                <a16:creationId xmlns:a16="http://schemas.microsoft.com/office/drawing/2014/main" id="{CE250073-5488-7339-2CD6-6C1DF4BA033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670389" y="1231352"/>
            <a:ext cx="998656" cy="633115"/>
          </a:xfrm>
          <a:prstGeom prst="rect">
            <a:avLst/>
          </a:prstGeom>
          <a:solidFill>
            <a:schemeClr val="bg1"/>
          </a:solidFill>
        </p:spPr>
      </p:pic>
      <p:pic>
        <p:nvPicPr>
          <p:cNvPr id="32" name="Picture 34" descr="MVBA Law | Going Further | Helping Texas Communities Thrive since 1961">
            <a:extLst>
              <a:ext uri="{FF2B5EF4-FFF2-40B4-BE49-F238E27FC236}">
                <a16:creationId xmlns:a16="http://schemas.microsoft.com/office/drawing/2014/main" id="{01709666-8332-E7CE-F8EA-0E1A9ACB4162}"/>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2097205" y="3853202"/>
            <a:ext cx="1279039" cy="335372"/>
          </a:xfrm>
          <a:prstGeom prst="rect">
            <a:avLst/>
          </a:prstGeom>
          <a:solidFill>
            <a:schemeClr val="bg1"/>
          </a:solidFill>
        </p:spPr>
      </p:pic>
      <p:pic>
        <p:nvPicPr>
          <p:cNvPr id="33" name="Picture 32">
            <a:extLst>
              <a:ext uri="{FF2B5EF4-FFF2-40B4-BE49-F238E27FC236}">
                <a16:creationId xmlns:a16="http://schemas.microsoft.com/office/drawing/2014/main" id="{434B8D15-80FC-D4DC-F636-E5A8F9247E1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58881" y="2182852"/>
            <a:ext cx="1528664" cy="489210"/>
          </a:xfrm>
          <a:prstGeom prst="rect">
            <a:avLst/>
          </a:prstGeom>
          <a:solidFill>
            <a:schemeClr val="bg1"/>
          </a:solidFill>
        </p:spPr>
      </p:pic>
      <p:pic>
        <p:nvPicPr>
          <p:cNvPr id="34" name="Picture 68" descr="INEOS - IT Supervisor Gladbeck &amp; Marl (m/f/d)">
            <a:extLst>
              <a:ext uri="{FF2B5EF4-FFF2-40B4-BE49-F238E27FC236}">
                <a16:creationId xmlns:a16="http://schemas.microsoft.com/office/drawing/2014/main" id="{E967DC95-C9E6-BE2C-09C5-5AF4B1B93982}"/>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b="-20761"/>
          <a:stretch/>
        </p:blipFill>
        <p:spPr bwMode="auto">
          <a:xfrm>
            <a:off x="328655" y="3054377"/>
            <a:ext cx="1354846" cy="411234"/>
          </a:xfrm>
          <a:prstGeom prst="rect">
            <a:avLst/>
          </a:prstGeom>
          <a:solidFill>
            <a:schemeClr val="bg1"/>
          </a:solidFill>
        </p:spPr>
      </p:pic>
      <p:pic>
        <p:nvPicPr>
          <p:cNvPr id="35" name="Picture 2" descr="Welcome to our new look! - Hummus &amp; Guacamole Dips &amp; Spreads from Sabra">
            <a:extLst>
              <a:ext uri="{FF2B5EF4-FFF2-40B4-BE49-F238E27FC236}">
                <a16:creationId xmlns:a16="http://schemas.microsoft.com/office/drawing/2014/main" id="{BD882AFF-3420-B44E-B53B-56ADEB597690}"/>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900489" y="2856261"/>
            <a:ext cx="1096713" cy="571737"/>
          </a:xfrm>
          <a:prstGeom prst="rect">
            <a:avLst/>
          </a:prstGeom>
          <a:solidFill>
            <a:schemeClr val="bg1"/>
          </a:solidFill>
        </p:spPr>
      </p:pic>
      <p:pic>
        <p:nvPicPr>
          <p:cNvPr id="36" name="Picture 35">
            <a:extLst>
              <a:ext uri="{FF2B5EF4-FFF2-40B4-BE49-F238E27FC236}">
                <a16:creationId xmlns:a16="http://schemas.microsoft.com/office/drawing/2014/main" id="{91938E71-13F4-AC40-A459-131C6458D43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518917" y="1024641"/>
            <a:ext cx="1781727" cy="827212"/>
          </a:xfrm>
          <a:prstGeom prst="rect">
            <a:avLst/>
          </a:prstGeom>
          <a:solidFill>
            <a:schemeClr val="bg1"/>
          </a:solidFill>
        </p:spPr>
      </p:pic>
      <p:pic>
        <p:nvPicPr>
          <p:cNvPr id="37" name="Picture 2">
            <a:extLst>
              <a:ext uri="{FF2B5EF4-FFF2-40B4-BE49-F238E27FC236}">
                <a16:creationId xmlns:a16="http://schemas.microsoft.com/office/drawing/2014/main" id="{40075435-3EA2-562C-DFA8-2BC3194CE09A}"/>
              </a:ext>
            </a:extLst>
          </p:cNvPr>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a:off x="240551" y="1189992"/>
            <a:ext cx="1416275" cy="681860"/>
          </a:xfrm>
          <a:prstGeom prst="rect">
            <a:avLst/>
          </a:prstGeom>
          <a:solidFill>
            <a:schemeClr val="bg1"/>
          </a:solidFill>
        </p:spPr>
      </p:pic>
      <p:pic>
        <p:nvPicPr>
          <p:cNvPr id="38" name="Picture 6">
            <a:extLst>
              <a:ext uri="{FF2B5EF4-FFF2-40B4-BE49-F238E27FC236}">
                <a16:creationId xmlns:a16="http://schemas.microsoft.com/office/drawing/2014/main" id="{CE4BBBDE-27EF-BA62-D110-88E2928C7D67}"/>
              </a:ext>
            </a:extLst>
          </p:cNvPr>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a:stretch/>
        </p:blipFill>
        <p:spPr bwMode="auto">
          <a:xfrm>
            <a:off x="1878792" y="2119264"/>
            <a:ext cx="1753887" cy="638168"/>
          </a:xfrm>
          <a:prstGeom prst="rect">
            <a:avLst/>
          </a:prstGeom>
          <a:solidFill>
            <a:schemeClr val="bg1"/>
          </a:solidFill>
        </p:spPr>
      </p:pic>
      <p:pic>
        <p:nvPicPr>
          <p:cNvPr id="39" name="Picture 8">
            <a:extLst>
              <a:ext uri="{FF2B5EF4-FFF2-40B4-BE49-F238E27FC236}">
                <a16:creationId xmlns:a16="http://schemas.microsoft.com/office/drawing/2014/main" id="{6855A3B6-27A5-4212-EC11-F497C62CAB1C}"/>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3772440" y="1954467"/>
            <a:ext cx="1675089" cy="754707"/>
          </a:xfrm>
          <a:prstGeom prst="rect">
            <a:avLst/>
          </a:prstGeom>
          <a:solidFill>
            <a:schemeClr val="bg1"/>
          </a:solidFill>
        </p:spPr>
      </p:pic>
      <p:pic>
        <p:nvPicPr>
          <p:cNvPr id="40" name="Picture 10">
            <a:extLst>
              <a:ext uri="{FF2B5EF4-FFF2-40B4-BE49-F238E27FC236}">
                <a16:creationId xmlns:a16="http://schemas.microsoft.com/office/drawing/2014/main" id="{F87E032F-8E72-E370-D940-62A733D165C7}"/>
              </a:ext>
            </a:extLst>
          </p:cNvPr>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a:stretch/>
        </p:blipFill>
        <p:spPr bwMode="auto">
          <a:xfrm>
            <a:off x="1913305" y="3034855"/>
            <a:ext cx="1675089" cy="366647"/>
          </a:xfrm>
          <a:prstGeom prst="rect">
            <a:avLst/>
          </a:prstGeom>
          <a:solidFill>
            <a:schemeClr val="bg1"/>
          </a:solidFill>
        </p:spPr>
      </p:pic>
      <p:pic>
        <p:nvPicPr>
          <p:cNvPr id="41" name="Picture 12">
            <a:extLst>
              <a:ext uri="{FF2B5EF4-FFF2-40B4-BE49-F238E27FC236}">
                <a16:creationId xmlns:a16="http://schemas.microsoft.com/office/drawing/2014/main" id="{4084D57C-E501-65D1-8963-EB1ACA3A1A73}"/>
              </a:ext>
            </a:extLst>
          </p:cNvPr>
          <p:cNvPicPr>
            <a:picLocks noChangeAspect="1" noChangeArrowheads="1"/>
          </p:cNvPicPr>
          <p:nvPr/>
        </p:nvPicPr>
        <p:blipFill rotWithShape="1">
          <a:blip r:embed="rId18" cstate="screen">
            <a:extLst>
              <a:ext uri="{28A0092B-C50C-407E-A947-70E740481C1C}">
                <a14:useLocalDpi xmlns:a14="http://schemas.microsoft.com/office/drawing/2010/main"/>
              </a:ext>
            </a:extLst>
          </a:blip>
          <a:srcRect/>
          <a:stretch/>
        </p:blipFill>
        <p:spPr bwMode="auto">
          <a:xfrm>
            <a:off x="5224634" y="2999419"/>
            <a:ext cx="2044644" cy="457008"/>
          </a:xfrm>
          <a:prstGeom prst="rect">
            <a:avLst/>
          </a:prstGeom>
          <a:solidFill>
            <a:schemeClr val="bg1"/>
          </a:solidFill>
        </p:spPr>
      </p:pic>
      <p:pic>
        <p:nvPicPr>
          <p:cNvPr id="42" name="Picture 14">
            <a:extLst>
              <a:ext uri="{FF2B5EF4-FFF2-40B4-BE49-F238E27FC236}">
                <a16:creationId xmlns:a16="http://schemas.microsoft.com/office/drawing/2014/main" id="{981518F4-F660-F7D6-1A0F-297ED1454880}"/>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a:stretch/>
        </p:blipFill>
        <p:spPr bwMode="auto">
          <a:xfrm>
            <a:off x="3637974" y="3832087"/>
            <a:ext cx="1809555" cy="474988"/>
          </a:xfrm>
          <a:prstGeom prst="rect">
            <a:avLst/>
          </a:prstGeom>
          <a:solidFill>
            <a:schemeClr val="bg1"/>
          </a:solidFill>
        </p:spPr>
      </p:pic>
      <p:pic>
        <p:nvPicPr>
          <p:cNvPr id="43" name="Picture 16">
            <a:extLst>
              <a:ext uri="{FF2B5EF4-FFF2-40B4-BE49-F238E27FC236}">
                <a16:creationId xmlns:a16="http://schemas.microsoft.com/office/drawing/2014/main" id="{8BEE78BA-DF2B-9020-EBD5-41284AF0CDFF}"/>
              </a:ext>
            </a:extLst>
          </p:cNvPr>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a:stretch/>
        </p:blipFill>
        <p:spPr bwMode="auto">
          <a:xfrm>
            <a:off x="3832162" y="942630"/>
            <a:ext cx="1420680" cy="883311"/>
          </a:xfrm>
          <a:prstGeom prst="rect">
            <a:avLst/>
          </a:prstGeom>
          <a:solidFill>
            <a:schemeClr val="bg1"/>
          </a:solidFill>
        </p:spPr>
      </p:pic>
      <p:pic>
        <p:nvPicPr>
          <p:cNvPr id="44" name="Picture 43" descr="A picture containing text, clipart&#10;&#10;Description automatically generated">
            <a:extLst>
              <a:ext uri="{FF2B5EF4-FFF2-40B4-BE49-F238E27FC236}">
                <a16:creationId xmlns:a16="http://schemas.microsoft.com/office/drawing/2014/main" id="{BAA8606B-1BD2-A269-84F8-33ACBE9EF5E1}"/>
              </a:ext>
            </a:extLst>
          </p:cNvPr>
          <p:cNvPicPr>
            <a:picLocks noChangeAspect="1"/>
          </p:cNvPicPr>
          <p:nvPr/>
        </p:nvPicPr>
        <p:blipFill>
          <a:blip r:embed="rId21"/>
          <a:stretch>
            <a:fillRect/>
          </a:stretch>
        </p:blipFill>
        <p:spPr>
          <a:xfrm>
            <a:off x="2033367" y="1325450"/>
            <a:ext cx="1393424" cy="503156"/>
          </a:xfrm>
          <a:prstGeom prst="rect">
            <a:avLst/>
          </a:prstGeom>
          <a:solidFill>
            <a:schemeClr val="bg1"/>
          </a:solidFill>
        </p:spPr>
      </p:pic>
      <p:pic>
        <p:nvPicPr>
          <p:cNvPr id="45" name="Picture 2" descr="Ward Hadaway - NewcastleGateshead Initiative">
            <a:extLst>
              <a:ext uri="{FF2B5EF4-FFF2-40B4-BE49-F238E27FC236}">
                <a16:creationId xmlns:a16="http://schemas.microsoft.com/office/drawing/2014/main" id="{19611005-644F-10A2-547B-C76D8DF44CAC}"/>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328062" y="2247748"/>
            <a:ext cx="1308752" cy="424314"/>
          </a:xfrm>
          <a:prstGeom prst="rect">
            <a:avLst/>
          </a:prstGeom>
          <a:solidFill>
            <a:schemeClr val="bg1"/>
          </a:solidFill>
        </p:spPr>
      </p:pic>
      <p:sp>
        <p:nvSpPr>
          <p:cNvPr id="4" name="Oval 3">
            <a:extLst>
              <a:ext uri="{FF2B5EF4-FFF2-40B4-BE49-F238E27FC236}">
                <a16:creationId xmlns:a16="http://schemas.microsoft.com/office/drawing/2014/main" id="{A01C26EB-CE08-0FDA-55F4-D04C9B5B280C}"/>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3388706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CD8F-F441-BAB4-BA56-14BD0C082F97}"/>
              </a:ext>
            </a:extLst>
          </p:cNvPr>
          <p:cNvSpPr>
            <a:spLocks noGrp="1"/>
          </p:cNvSpPr>
          <p:nvPr>
            <p:ph type="title"/>
          </p:nvPr>
        </p:nvSpPr>
        <p:spPr>
          <a:xfrm>
            <a:off x="342902" y="278921"/>
            <a:ext cx="7991100" cy="424800"/>
          </a:xfrm>
        </p:spPr>
        <p:txBody>
          <a:bodyPr/>
          <a:lstStyle/>
          <a:p>
            <a:r>
              <a:rPr lang="en-US" sz="2400" b="0" dirty="0">
                <a:solidFill>
                  <a:srgbClr val="002060"/>
                </a:solidFill>
                <a:latin typeface="Century Gothic" panose="020B0502020202020204" pitchFamily="34" charset="0"/>
                <a:ea typeface="Gotham-Light" charset="0"/>
                <a:cs typeface="Gotham Bold" pitchFamily="2" charset="0"/>
              </a:rPr>
              <a:t>CUSTOMER SUCCESS STORY </a:t>
            </a:r>
            <a:endParaRPr lang="en-GB" dirty="0"/>
          </a:p>
        </p:txBody>
      </p:sp>
      <p:sp>
        <p:nvSpPr>
          <p:cNvPr id="5" name="TextBox 4">
            <a:extLst>
              <a:ext uri="{FF2B5EF4-FFF2-40B4-BE49-F238E27FC236}">
                <a16:creationId xmlns:a16="http://schemas.microsoft.com/office/drawing/2014/main" id="{B3990B65-FDDD-4A06-7971-439D34B959D7}"/>
              </a:ext>
            </a:extLst>
          </p:cNvPr>
          <p:cNvSpPr txBox="1"/>
          <p:nvPr/>
        </p:nvSpPr>
        <p:spPr>
          <a:xfrm>
            <a:off x="406794" y="961986"/>
            <a:ext cx="4195024" cy="830997"/>
          </a:xfrm>
          <a:prstGeom prst="rect">
            <a:avLst/>
          </a:prstGeom>
          <a:noFill/>
        </p:spPr>
        <p:txBody>
          <a:bodyPr wrap="square" rtlCol="0">
            <a:spAutoFit/>
          </a:bodyPr>
          <a:lstStyle/>
          <a:p>
            <a:pPr marL="214313" indent="-214313" defTabSz="685800">
              <a:buClrTx/>
              <a:buFont typeface="Arial" panose="020B0604020202020204" pitchFamily="34" charset="0"/>
              <a:buChar char="•"/>
              <a:defRPr/>
            </a:pPr>
            <a:r>
              <a:rPr lang="en-US" sz="1200" kern="1200" dirty="0">
                <a:solidFill>
                  <a:prstClr val="black">
                    <a:lumMod val="75000"/>
                    <a:lumOff val="25000"/>
                  </a:prstClr>
                </a:solidFill>
                <a:latin typeface="Century Gothic" panose="020B0502020202020204" pitchFamily="34" charset="0"/>
              </a:rPr>
              <a:t>Existing Rubrik Customer</a:t>
            </a:r>
          </a:p>
          <a:p>
            <a:pPr marL="214313" indent="-214313" defTabSz="685800">
              <a:buClrTx/>
              <a:buFont typeface="Arial" panose="020B0604020202020204" pitchFamily="34" charset="0"/>
              <a:buChar char="•"/>
              <a:defRPr/>
            </a:pPr>
            <a:r>
              <a:rPr lang="en-US" sz="1200" kern="1200" dirty="0">
                <a:solidFill>
                  <a:srgbClr val="4A4A4A"/>
                </a:solidFill>
                <a:latin typeface="Century Gothic" panose="020B0502020202020204" pitchFamily="34" charset="0"/>
              </a:rPr>
              <a:t>Struggling to DR to public cloud</a:t>
            </a:r>
          </a:p>
          <a:p>
            <a:pPr marL="214313" indent="-214313" defTabSz="685800">
              <a:buClrTx/>
              <a:buFont typeface="Arial" panose="020B0604020202020204" pitchFamily="34" charset="0"/>
              <a:buChar char="•"/>
              <a:defRPr/>
            </a:pPr>
            <a:r>
              <a:rPr lang="en-US" sz="1200" kern="1200" dirty="0">
                <a:solidFill>
                  <a:srgbClr val="4A4A4A"/>
                </a:solidFill>
                <a:latin typeface="Century Gothic" panose="020B0502020202020204" pitchFamily="34" charset="0"/>
              </a:rPr>
              <a:t>Assured “hybrid” Solution positioned</a:t>
            </a:r>
          </a:p>
          <a:p>
            <a:pPr marL="214313" indent="-214313" defTabSz="685800">
              <a:buClrTx/>
              <a:buFont typeface="Arial" panose="020B0604020202020204" pitchFamily="34" charset="0"/>
              <a:buChar char="•"/>
              <a:defRPr/>
            </a:pPr>
            <a:r>
              <a:rPr lang="en-US" sz="1200" kern="1200" dirty="0">
                <a:solidFill>
                  <a:srgbClr val="4A4A4A"/>
                </a:solidFill>
                <a:latin typeface="Century Gothic" panose="020B0502020202020204" pitchFamily="34" charset="0"/>
              </a:rPr>
              <a:t>Rubrik replication w/DRaaS </a:t>
            </a:r>
          </a:p>
        </p:txBody>
      </p:sp>
      <p:grpSp>
        <p:nvGrpSpPr>
          <p:cNvPr id="10" name="Group 9">
            <a:extLst>
              <a:ext uri="{FF2B5EF4-FFF2-40B4-BE49-F238E27FC236}">
                <a16:creationId xmlns:a16="http://schemas.microsoft.com/office/drawing/2014/main" id="{494CCA26-E353-4026-5F6F-6FD3DE03E12C}"/>
              </a:ext>
            </a:extLst>
          </p:cNvPr>
          <p:cNvGrpSpPr/>
          <p:nvPr/>
        </p:nvGrpSpPr>
        <p:grpSpPr>
          <a:xfrm>
            <a:off x="412406" y="2019800"/>
            <a:ext cx="4307106" cy="2182349"/>
            <a:chOff x="549874" y="2997250"/>
            <a:chExt cx="5742808" cy="2909799"/>
          </a:xfrm>
        </p:grpSpPr>
        <p:pic>
          <p:nvPicPr>
            <p:cNvPr id="11" name="Picture 10">
              <a:extLst>
                <a:ext uri="{FF2B5EF4-FFF2-40B4-BE49-F238E27FC236}">
                  <a16:creationId xmlns:a16="http://schemas.microsoft.com/office/drawing/2014/main" id="{99D9BE84-36D5-239E-B18A-A4CB4A7609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874" y="2997250"/>
              <a:ext cx="5742808" cy="2909799"/>
            </a:xfrm>
            <a:prstGeom prst="rect">
              <a:avLst/>
            </a:prstGeom>
          </p:spPr>
        </p:pic>
        <p:sp>
          <p:nvSpPr>
            <p:cNvPr id="12" name="Rectangle: Rounded Corners 11">
              <a:extLst>
                <a:ext uri="{FF2B5EF4-FFF2-40B4-BE49-F238E27FC236}">
                  <a16:creationId xmlns:a16="http://schemas.microsoft.com/office/drawing/2014/main" id="{3002E40C-68CF-8ECB-45A7-1A4100F3A09D}"/>
                </a:ext>
              </a:extLst>
            </p:cNvPr>
            <p:cNvSpPr/>
            <p:nvPr/>
          </p:nvSpPr>
          <p:spPr>
            <a:xfrm>
              <a:off x="549874" y="3114696"/>
              <a:ext cx="2085654" cy="350356"/>
            </a:xfrm>
            <a:prstGeom prst="roundRect">
              <a:avLst/>
            </a:prstGeom>
            <a:solidFill>
              <a:srgbClr val="061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1350" kern="1200">
                  <a:solidFill>
                    <a:prstClr val="white"/>
                  </a:solidFill>
                  <a:latin typeface="Calibri" panose="020F0502020204030204"/>
                </a:rPr>
                <a:t>DR Success Story</a:t>
              </a:r>
            </a:p>
          </p:txBody>
        </p:sp>
      </p:grpSp>
      <p:cxnSp>
        <p:nvCxnSpPr>
          <p:cNvPr id="4" name="Straight Connector 3">
            <a:extLst>
              <a:ext uri="{FF2B5EF4-FFF2-40B4-BE49-F238E27FC236}">
                <a16:creationId xmlns:a16="http://schemas.microsoft.com/office/drawing/2014/main" id="{F3639759-3A0D-DF5F-6D43-8D192601BB07}"/>
              </a:ext>
            </a:extLst>
          </p:cNvPr>
          <p:cNvCxnSpPr/>
          <p:nvPr/>
        </p:nvCxnSpPr>
        <p:spPr>
          <a:xfrm>
            <a:off x="321434" y="904520"/>
            <a:ext cx="8560768"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6F835BE-8913-D8F4-CADF-7697918DA2C0}"/>
              </a:ext>
            </a:extLst>
          </p:cNvPr>
          <p:cNvPicPr>
            <a:picLocks noChangeAspect="1"/>
          </p:cNvPicPr>
          <p:nvPr/>
        </p:nvPicPr>
        <p:blipFill>
          <a:blip r:embed="rId4"/>
          <a:stretch>
            <a:fillRect/>
          </a:stretch>
        </p:blipFill>
        <p:spPr>
          <a:xfrm>
            <a:off x="5082364" y="961987"/>
            <a:ext cx="3653447" cy="3276994"/>
          </a:xfrm>
          <a:prstGeom prst="rect">
            <a:avLst/>
          </a:prstGeom>
        </p:spPr>
      </p:pic>
      <p:sp>
        <p:nvSpPr>
          <p:cNvPr id="3" name="Oval 2">
            <a:extLst>
              <a:ext uri="{FF2B5EF4-FFF2-40B4-BE49-F238E27FC236}">
                <a16:creationId xmlns:a16="http://schemas.microsoft.com/office/drawing/2014/main" id="{0ACECF5B-9454-014C-EA0C-C2A5C15A6BA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B</a:t>
            </a:r>
          </a:p>
        </p:txBody>
      </p:sp>
    </p:spTree>
    <p:extLst>
      <p:ext uri="{BB962C8B-B14F-4D97-AF65-F5344CB8AC3E}">
        <p14:creationId xmlns:p14="http://schemas.microsoft.com/office/powerpoint/2010/main" val="3754125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2" name="Text Placeholder 12">
            <a:extLst>
              <a:ext uri="{FF2B5EF4-FFF2-40B4-BE49-F238E27FC236}">
                <a16:creationId xmlns:a16="http://schemas.microsoft.com/office/drawing/2014/main" id="{EB9C07A9-7BB4-6F70-8873-914923271AE3}"/>
              </a:ext>
            </a:extLst>
          </p:cNvPr>
          <p:cNvSpPr txBox="1">
            <a:spLocks/>
          </p:cNvSpPr>
          <p:nvPr/>
        </p:nvSpPr>
        <p:spPr>
          <a:xfrm>
            <a:off x="1531259" y="2154084"/>
            <a:ext cx="952583" cy="937183"/>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14300" algn="ctr"/>
            <a:r>
              <a:rPr lang="en-US" sz="4400" b="1" dirty="0">
                <a:solidFill>
                  <a:schemeClr val="bg1"/>
                </a:solidFill>
                <a:latin typeface="Century Gothic" panose="020B0502020202020204" pitchFamily="34" charset="0"/>
                <a:ea typeface="Grantha Sangam MN" pitchFamily="2" charset="0"/>
                <a:cs typeface="Grantha Sangam MN" pitchFamily="2" charset="0"/>
              </a:rPr>
              <a:t>&amp;</a:t>
            </a:r>
            <a:endParaRPr lang="en-US" sz="4800" b="1" dirty="0">
              <a:solidFill>
                <a:schemeClr val="bg1"/>
              </a:solidFill>
              <a:latin typeface="Century Gothic" panose="020B0502020202020204" pitchFamily="34" charset="0"/>
              <a:ea typeface="Grantha Sangam MN" pitchFamily="2" charset="0"/>
              <a:cs typeface="Grantha Sangam MN" pitchFamily="2" charset="0"/>
            </a:endParaRPr>
          </a:p>
        </p:txBody>
      </p:sp>
      <p:sp>
        <p:nvSpPr>
          <p:cNvPr id="4" name="Oval 3">
            <a:extLst>
              <a:ext uri="{FF2B5EF4-FFF2-40B4-BE49-F238E27FC236}">
                <a16:creationId xmlns:a16="http://schemas.microsoft.com/office/drawing/2014/main" id="{6E68372C-82A2-361D-14E8-067B7ED09C28}"/>
              </a:ext>
            </a:extLst>
          </p:cNvPr>
          <p:cNvSpPr/>
          <p:nvPr/>
        </p:nvSpPr>
        <p:spPr>
          <a:xfrm>
            <a:off x="2483842" y="2086035"/>
            <a:ext cx="776537" cy="77653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rgbClr val="100937"/>
                </a:solidFill>
              </a:rPr>
              <a:t>A</a:t>
            </a:r>
          </a:p>
        </p:txBody>
      </p:sp>
      <p:sp>
        <p:nvSpPr>
          <p:cNvPr id="8" name="Oval 7">
            <a:extLst>
              <a:ext uri="{FF2B5EF4-FFF2-40B4-BE49-F238E27FC236}">
                <a16:creationId xmlns:a16="http://schemas.microsoft.com/office/drawing/2014/main" id="{FA4896CF-E6A2-844E-A6E1-7CC78B4B82A9}"/>
              </a:ext>
            </a:extLst>
          </p:cNvPr>
          <p:cNvSpPr/>
          <p:nvPr/>
        </p:nvSpPr>
        <p:spPr>
          <a:xfrm>
            <a:off x="796762" y="2086036"/>
            <a:ext cx="776537" cy="77653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dirty="0">
                <a:solidFill>
                  <a:srgbClr val="100937"/>
                </a:solidFill>
              </a:rPr>
              <a:t>?</a:t>
            </a:r>
          </a:p>
        </p:txBody>
      </p:sp>
      <p:sp>
        <p:nvSpPr>
          <p:cNvPr id="3" name="Oval 2">
            <a:extLst>
              <a:ext uri="{FF2B5EF4-FFF2-40B4-BE49-F238E27FC236}">
                <a16:creationId xmlns:a16="http://schemas.microsoft.com/office/drawing/2014/main" id="{CEDB17A1-5F18-4C24-4077-000CAFD7561F}"/>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765;p5">
            <a:extLst>
              <a:ext uri="{FF2B5EF4-FFF2-40B4-BE49-F238E27FC236}">
                <a16:creationId xmlns:a16="http://schemas.microsoft.com/office/drawing/2014/main" id="{A0A00334-5720-070E-CC8B-41D83E29D54B}"/>
              </a:ext>
            </a:extLst>
          </p:cNvPr>
          <p:cNvSpPr/>
          <p:nvPr/>
        </p:nvSpPr>
        <p:spPr>
          <a:xfrm>
            <a:off x="4675597" y="1524615"/>
            <a:ext cx="3090419" cy="1847088"/>
          </a:xfrm>
          <a:prstGeom prst="roundRect">
            <a:avLst>
              <a:gd name="adj" fmla="val 1697"/>
            </a:avLst>
          </a:prstGeom>
          <a:solidFill>
            <a:schemeClr val="dk2">
              <a:alpha val="16927"/>
            </a:schemeClr>
          </a:solidFill>
          <a:ln>
            <a:noFill/>
          </a:ln>
          <a:effectLst>
            <a:outerShdw blurRad="50800" dist="38100" dir="2700000" algn="tl" rotWithShape="0">
              <a:srgbClr val="000000">
                <a:alpha val="40000"/>
              </a:srgbClr>
            </a:outerShdw>
            <a:softEdge rad="147527"/>
          </a:effectLst>
        </p:spPr>
        <p:txBody>
          <a:bodyPr spcFirstLastPara="1" wrap="square" lIns="68569" tIns="34275" rIns="68569" bIns="34275" anchor="ctr" anchorCtr="0">
            <a:noAutofit/>
          </a:bodyPr>
          <a:lstStyle/>
          <a:p>
            <a:pPr algn="ctr">
              <a:buClr>
                <a:schemeClr val="lt1"/>
              </a:buClr>
              <a:buSzPts val="1800"/>
            </a:pPr>
            <a:endParaRPr sz="1350" dirty="0">
              <a:solidFill>
                <a:srgbClr val="1E134A"/>
              </a:solidFill>
            </a:endParaRPr>
          </a:p>
        </p:txBody>
      </p:sp>
      <p:sp>
        <p:nvSpPr>
          <p:cNvPr id="3" name="Oval 2">
            <a:extLst>
              <a:ext uri="{FF2B5EF4-FFF2-40B4-BE49-F238E27FC236}">
                <a16:creationId xmlns:a16="http://schemas.microsoft.com/office/drawing/2014/main" id="{791FA313-EB9C-1551-7618-DE623EC1A96C}"/>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pic>
        <p:nvPicPr>
          <p:cNvPr id="5" name="Picture 4" descr="A blue gift card with a white box and white text&#10;&#10;Description automatically generated with low confidence">
            <a:extLst>
              <a:ext uri="{FF2B5EF4-FFF2-40B4-BE49-F238E27FC236}">
                <a16:creationId xmlns:a16="http://schemas.microsoft.com/office/drawing/2014/main" id="{ACD0941F-8A7C-64DB-738D-377B5611E4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5253" y="1555627"/>
            <a:ext cx="2736227" cy="1808378"/>
          </a:xfrm>
          <a:prstGeom prst="rect">
            <a:avLst/>
          </a:prstGeom>
        </p:spPr>
      </p:pic>
      <p:sp>
        <p:nvSpPr>
          <p:cNvPr id="8" name="Google Shape;1030;p91">
            <a:extLst>
              <a:ext uri="{FF2B5EF4-FFF2-40B4-BE49-F238E27FC236}">
                <a16:creationId xmlns:a16="http://schemas.microsoft.com/office/drawing/2014/main" id="{61E9F15C-89ED-59F8-0423-8A0DC547D7A9}"/>
              </a:ext>
            </a:extLst>
          </p:cNvPr>
          <p:cNvSpPr txBox="1"/>
          <p:nvPr/>
        </p:nvSpPr>
        <p:spPr>
          <a:xfrm>
            <a:off x="4675598" y="1414886"/>
            <a:ext cx="3203149" cy="2024119"/>
          </a:xfrm>
          <a:prstGeom prst="rect">
            <a:avLst/>
          </a:prstGeom>
          <a:noFill/>
          <a:ln>
            <a:noFill/>
          </a:ln>
        </p:spPr>
        <p:txBody>
          <a:bodyPr spcFirstLastPara="1" wrap="square" lIns="0" tIns="45675" rIns="91425" bIns="45675" anchor="ctr" anchorCtr="0">
            <a:noAutofit/>
          </a:bodyPr>
          <a:lstStyle/>
          <a:p>
            <a:pPr marL="0" marR="0" lvl="0" indent="0" algn="ctr" rtl="0">
              <a:spcBef>
                <a:spcPts val="0"/>
              </a:spcBef>
              <a:spcAft>
                <a:spcPts val="0"/>
              </a:spcAft>
              <a:buNone/>
            </a:pPr>
            <a:r>
              <a:rPr lang="en-US" sz="3600" u="none" strike="noStrike" cap="none" dirty="0">
                <a:solidFill>
                  <a:schemeClr val="lt1"/>
                </a:solidFill>
                <a:latin typeface="Century Gothic" panose="020B0502020202020204" pitchFamily="34" charset="0"/>
                <a:ea typeface="Montserrat"/>
                <a:cs typeface="Montserrat"/>
                <a:sym typeface="Montserrat"/>
              </a:rPr>
              <a:t>Thank </a:t>
            </a:r>
            <a:r>
              <a:rPr lang="en-US" sz="3600" dirty="0">
                <a:solidFill>
                  <a:schemeClr val="lt1"/>
                </a:solidFill>
                <a:latin typeface="Century Gothic" panose="020B0502020202020204" pitchFamily="34" charset="0"/>
                <a:ea typeface="Montserrat"/>
                <a:cs typeface="Montserrat"/>
                <a:sym typeface="Montserrat"/>
              </a:rPr>
              <a:t>y</a:t>
            </a:r>
            <a:r>
              <a:rPr lang="en-US" sz="3600" u="none" strike="noStrike" cap="none" dirty="0">
                <a:solidFill>
                  <a:schemeClr val="lt1"/>
                </a:solidFill>
                <a:latin typeface="Century Gothic" panose="020B0502020202020204" pitchFamily="34" charset="0"/>
                <a:ea typeface="Montserrat"/>
                <a:cs typeface="Montserrat"/>
                <a:sym typeface="Montserrat"/>
              </a:rPr>
              <a:t>ou</a:t>
            </a:r>
          </a:p>
          <a:p>
            <a:pPr marL="0" marR="0" lvl="0" indent="0" algn="ctr" rtl="0">
              <a:spcBef>
                <a:spcPts val="0"/>
              </a:spcBef>
              <a:spcAft>
                <a:spcPts val="0"/>
              </a:spcAft>
              <a:buNone/>
            </a:pPr>
            <a:r>
              <a:rPr lang="en-US" sz="3600" dirty="0">
                <a:solidFill>
                  <a:schemeClr val="lt1"/>
                </a:solidFill>
                <a:latin typeface="Century Gothic" panose="020B0502020202020204" pitchFamily="34" charset="0"/>
                <a:sym typeface="Montserrat"/>
              </a:rPr>
              <a:t>for attending</a:t>
            </a:r>
          </a:p>
          <a:p>
            <a:pPr marL="0" marR="0" lvl="0" indent="0" algn="ctr" rtl="0">
              <a:spcBef>
                <a:spcPts val="0"/>
              </a:spcBef>
              <a:spcAft>
                <a:spcPts val="0"/>
              </a:spcAft>
              <a:buNone/>
            </a:pPr>
            <a:r>
              <a:rPr lang="en-US" sz="3600" dirty="0">
                <a:solidFill>
                  <a:schemeClr val="lt1"/>
                </a:solidFill>
                <a:latin typeface="Century Gothic" panose="020B0502020202020204" pitchFamily="34" charset="0"/>
                <a:sym typeface="Montserrat"/>
              </a:rPr>
              <a:t>our Webinar!</a:t>
            </a:r>
            <a:endParaRPr sz="3600" u="none" strike="noStrike" cap="none" dirty="0">
              <a:solidFill>
                <a:srgbClr val="000000"/>
              </a:solidFill>
              <a:latin typeface="Century Gothic" panose="020B0502020202020204" pitchFamily="34" charset="0"/>
              <a:sym typeface="Arial"/>
            </a:endParaRPr>
          </a:p>
        </p:txBody>
      </p:sp>
    </p:spTree>
    <p:extLst>
      <p:ext uri="{BB962C8B-B14F-4D97-AF65-F5344CB8AC3E}">
        <p14:creationId xmlns:p14="http://schemas.microsoft.com/office/powerpoint/2010/main" val="1182103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4" name="Group 3">
            <a:extLst>
              <a:ext uri="{FF2B5EF4-FFF2-40B4-BE49-F238E27FC236}">
                <a16:creationId xmlns:a16="http://schemas.microsoft.com/office/drawing/2014/main" id="{3F7CE140-24CE-8EE9-2A69-6CA2BC953721}"/>
              </a:ext>
            </a:extLst>
          </p:cNvPr>
          <p:cNvGrpSpPr/>
          <p:nvPr/>
        </p:nvGrpSpPr>
        <p:grpSpPr>
          <a:xfrm>
            <a:off x="1541743" y="1155620"/>
            <a:ext cx="6051546" cy="2104985"/>
            <a:chOff x="622912" y="1050845"/>
            <a:chExt cx="6051546" cy="2104985"/>
          </a:xfrm>
        </p:grpSpPr>
        <p:pic>
          <p:nvPicPr>
            <p:cNvPr id="1020" name="Google Shape;1020;p90" descr="A picture containing footwear&#10;&#10;Description automatically generated">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72000" y="1053372"/>
              <a:ext cx="2102458" cy="2102458"/>
            </a:xfrm>
            <a:prstGeom prst="rect">
              <a:avLst/>
            </a:prstGeom>
            <a:noFill/>
            <a:ln>
              <a:noFill/>
            </a:ln>
          </p:spPr>
        </p:pic>
        <p:sp>
          <p:nvSpPr>
            <p:cNvPr id="1021" name="Google Shape;1021;p90"/>
            <p:cNvSpPr txBox="1"/>
            <p:nvPr/>
          </p:nvSpPr>
          <p:spPr>
            <a:xfrm>
              <a:off x="622912" y="1050845"/>
              <a:ext cx="3866012" cy="2104985"/>
            </a:xfrm>
            <a:prstGeom prst="rect">
              <a:avLst/>
            </a:prstGeom>
            <a:noFill/>
            <a:ln>
              <a:noFill/>
            </a:ln>
          </p:spPr>
          <p:txBody>
            <a:bodyPr spcFirstLastPara="1" wrap="square" lIns="0" tIns="45675" rIns="91425" bIns="45675" anchor="ctr" anchorCtr="0">
              <a:noAutofit/>
            </a:bodyPr>
            <a:lstStyle/>
            <a:p>
              <a:pPr marL="0" marR="0" lvl="0" indent="0" algn="l" rtl="0">
                <a:lnSpc>
                  <a:spcPct val="90000"/>
                </a:lnSpc>
                <a:spcBef>
                  <a:spcPts val="0"/>
                </a:spcBef>
                <a:spcAft>
                  <a:spcPts val="0"/>
                </a:spcAft>
                <a:buNone/>
              </a:pPr>
              <a:r>
                <a:rPr lang="en-US" sz="4000" u="none" strike="noStrike" cap="none" dirty="0">
                  <a:solidFill>
                    <a:schemeClr val="lt1"/>
                  </a:solidFill>
                  <a:latin typeface="Century Gothic" panose="020B0502020202020204" pitchFamily="34" charset="0"/>
                  <a:ea typeface="Montserrat"/>
                  <a:cs typeface="Montserrat"/>
                  <a:sym typeface="Montserrat"/>
                </a:rPr>
                <a:t>NIKE shoes </a:t>
              </a:r>
              <a:br>
                <a:rPr lang="en-US" sz="4000" u="none" strike="noStrike" cap="none" dirty="0">
                  <a:solidFill>
                    <a:schemeClr val="lt1"/>
                  </a:solidFill>
                  <a:latin typeface="Century Gothic" panose="020B0502020202020204" pitchFamily="34" charset="0"/>
                  <a:ea typeface="Montserrat"/>
                  <a:cs typeface="Montserrat"/>
                  <a:sym typeface="Montserrat"/>
                </a:rPr>
              </a:br>
              <a:r>
                <a:rPr lang="en-US" sz="4000" u="none" strike="noStrike" cap="none" dirty="0">
                  <a:solidFill>
                    <a:schemeClr val="lt1"/>
                  </a:solidFill>
                  <a:latin typeface="Century Gothic" panose="020B0502020202020204" pitchFamily="34" charset="0"/>
                  <a:ea typeface="Montserrat"/>
                  <a:cs typeface="Montserrat"/>
                  <a:sym typeface="Montserrat"/>
                </a:rPr>
                <a:t>customized</a:t>
              </a:r>
              <a:br>
                <a:rPr lang="en-US" sz="4000" u="none" strike="noStrike" cap="none" dirty="0">
                  <a:solidFill>
                    <a:schemeClr val="lt1"/>
                  </a:solidFill>
                  <a:latin typeface="Century Gothic" panose="020B0502020202020204" pitchFamily="34" charset="0"/>
                  <a:ea typeface="Montserrat"/>
                  <a:cs typeface="Montserrat"/>
                  <a:sym typeface="Montserrat"/>
                </a:rPr>
              </a:br>
              <a:r>
                <a:rPr lang="en-US" sz="4000" u="none" strike="noStrike" cap="none" dirty="0">
                  <a:solidFill>
                    <a:schemeClr val="lt1"/>
                  </a:solidFill>
                  <a:latin typeface="Century Gothic" panose="020B0502020202020204" pitchFamily="34" charset="0"/>
                  <a:ea typeface="Montserrat"/>
                  <a:cs typeface="Montserrat"/>
                  <a:sym typeface="Montserrat"/>
                </a:rPr>
                <a:t>by you</a:t>
              </a:r>
              <a:endParaRPr sz="800" u="none" strike="noStrike" cap="none" dirty="0">
                <a:solidFill>
                  <a:srgbClr val="000000"/>
                </a:solidFill>
                <a:latin typeface="Century Gothic" panose="020B0502020202020204" pitchFamily="34" charset="0"/>
                <a:sym typeface="Arial"/>
              </a:endParaRPr>
            </a:p>
          </p:txBody>
        </p:sp>
        <p:cxnSp>
          <p:nvCxnSpPr>
            <p:cNvPr id="1022" name="Google Shape;1022;p90"/>
            <p:cNvCxnSpPr/>
            <p:nvPr/>
          </p:nvCxnSpPr>
          <p:spPr>
            <a:xfrm>
              <a:off x="4189448" y="1324306"/>
              <a:ext cx="0" cy="1722909"/>
            </a:xfrm>
            <a:prstGeom prst="straightConnector1">
              <a:avLst/>
            </a:prstGeom>
            <a:noFill/>
            <a:ln w="38100" cap="flat" cmpd="sng">
              <a:solidFill>
                <a:schemeClr val="bg1"/>
              </a:solidFill>
              <a:prstDash val="solid"/>
              <a:round/>
              <a:headEnd type="none" w="sm" len="sm"/>
              <a:tailEnd type="none" w="sm" len="sm"/>
            </a:ln>
          </p:spPr>
        </p:cxnSp>
      </p:grpSp>
      <p:sp>
        <p:nvSpPr>
          <p:cNvPr id="1023" name="Google Shape;1023;p90">
            <a:hlinkClick r:id="rId5"/>
          </p:cNvPr>
          <p:cNvSpPr txBox="1"/>
          <p:nvPr/>
        </p:nvSpPr>
        <p:spPr>
          <a:xfrm>
            <a:off x="1435330" y="3380881"/>
            <a:ext cx="3345391"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u="none" strike="noStrike" cap="none" dirty="0">
                <a:solidFill>
                  <a:schemeClr val="lt1"/>
                </a:solidFill>
                <a:latin typeface="Century Gothic" panose="020B0502020202020204" pitchFamily="34" charset="0"/>
                <a:ea typeface="Montserrat"/>
                <a:cs typeface="Montserrat"/>
                <a:sym typeface="Montserrat"/>
              </a:rPr>
              <a:t>Receive a free pair of Nike shoes designed by you when you </a:t>
            </a:r>
            <a:r>
              <a:rPr lang="en-US" sz="1200" b="1" u="none" strike="noStrike" cap="none" dirty="0">
                <a:solidFill>
                  <a:schemeClr val="bg1"/>
                </a:solidFill>
                <a:latin typeface="Century Gothic" panose="020B0502020202020204" pitchFamily="34" charset="0"/>
                <a:ea typeface="Montserrat"/>
                <a:cs typeface="Montserrat"/>
                <a:sym typeface="Montserrat"/>
                <a:hlinkClick r:id="rId5">
                  <a:extLst>
                    <a:ext uri="{A12FA001-AC4F-418D-AE19-62706E023703}">
                      <ahyp:hlinkClr xmlns:ahyp="http://schemas.microsoft.com/office/drawing/2018/hyperlinkcolor" val="tx"/>
                    </a:ext>
                  </a:extLst>
                </a:hlinkClick>
              </a:rPr>
              <a:t>sign up</a:t>
            </a:r>
            <a:r>
              <a:rPr lang="en-US" sz="1200" b="1" u="none" strike="noStrike" cap="none" dirty="0">
                <a:solidFill>
                  <a:schemeClr val="bg1"/>
                </a:solidFill>
                <a:latin typeface="Century Gothic" panose="020B0502020202020204" pitchFamily="34" charset="0"/>
                <a:ea typeface="Montserrat"/>
                <a:cs typeface="Montserrat"/>
                <a:sym typeface="Montserrat"/>
              </a:rPr>
              <a:t> </a:t>
            </a:r>
            <a:r>
              <a:rPr lang="en-US" sz="1200" u="none" strike="noStrike" cap="none" dirty="0">
                <a:solidFill>
                  <a:schemeClr val="lt1"/>
                </a:solidFill>
                <a:latin typeface="Century Gothic" panose="020B0502020202020204" pitchFamily="34" charset="0"/>
                <a:ea typeface="Montserrat"/>
                <a:cs typeface="Montserrat"/>
                <a:sym typeface="Montserrat"/>
              </a:rPr>
              <a:t>and qualify for a free Assured Data Protection trial. </a:t>
            </a:r>
            <a:endParaRPr dirty="0">
              <a:latin typeface="Century Gothic" panose="020B0502020202020204" pitchFamily="34" charset="0"/>
            </a:endParaRPr>
          </a:p>
        </p:txBody>
      </p:sp>
      <p:pic>
        <p:nvPicPr>
          <p:cNvPr id="3" name="Graphic 2">
            <a:extLst>
              <a:ext uri="{FF2B5EF4-FFF2-40B4-BE49-F238E27FC236}">
                <a16:creationId xmlns:a16="http://schemas.microsoft.com/office/drawing/2014/main" id="{E15E2378-D063-85ED-C1AF-BBF9571E66F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708669" y="3796359"/>
            <a:ext cx="954363" cy="954363"/>
          </a:xfrm>
          <a:prstGeom prst="rect">
            <a:avLst/>
          </a:prstGeom>
        </p:spPr>
      </p:pic>
      <p:sp>
        <p:nvSpPr>
          <p:cNvPr id="6" name="TextBox 5">
            <a:extLst>
              <a:ext uri="{FF2B5EF4-FFF2-40B4-BE49-F238E27FC236}">
                <a16:creationId xmlns:a16="http://schemas.microsoft.com/office/drawing/2014/main" id="{F37F187D-A778-A218-6A25-C99F60776B13}"/>
              </a:ext>
            </a:extLst>
          </p:cNvPr>
          <p:cNvSpPr txBox="1"/>
          <p:nvPr/>
        </p:nvSpPr>
        <p:spPr>
          <a:xfrm>
            <a:off x="1435330" y="4147447"/>
            <a:ext cx="3207929" cy="307777"/>
          </a:xfrm>
          <a:prstGeom prst="rect">
            <a:avLst/>
          </a:prstGeom>
          <a:noFill/>
        </p:spPr>
        <p:txBody>
          <a:bodyPr wrap="non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Click here to schedule your Free Trial!</a:t>
            </a:r>
            <a:endParaRPr lang="en-US" dirty="0">
              <a:solidFill>
                <a:schemeClr val="bg1"/>
              </a:solidFill>
            </a:endParaRPr>
          </a:p>
        </p:txBody>
      </p:sp>
      <p:sp>
        <p:nvSpPr>
          <p:cNvPr id="2" name="Oval 1">
            <a:extLst>
              <a:ext uri="{FF2B5EF4-FFF2-40B4-BE49-F238E27FC236}">
                <a16:creationId xmlns:a16="http://schemas.microsoft.com/office/drawing/2014/main" id="{D3D82A79-8E54-35B0-A115-21B3F96C8BD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spTree>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91"/>
          <p:cNvSpPr txBox="1"/>
          <p:nvPr/>
        </p:nvSpPr>
        <p:spPr>
          <a:xfrm>
            <a:off x="474263" y="2109937"/>
            <a:ext cx="3983437" cy="923625"/>
          </a:xfrm>
          <a:prstGeom prst="rect">
            <a:avLst/>
          </a:prstGeom>
          <a:noFill/>
          <a:ln>
            <a:noFill/>
          </a:ln>
        </p:spPr>
        <p:txBody>
          <a:bodyPr spcFirstLastPara="1" wrap="square" lIns="0" tIns="45675" rIns="91425" bIns="45675" anchor="ctr" anchorCtr="0">
            <a:noAutofit/>
          </a:bodyPr>
          <a:lstStyle/>
          <a:p>
            <a:pPr marL="0" marR="0" lvl="0" indent="0" algn="l" rtl="0">
              <a:lnSpc>
                <a:spcPct val="90000"/>
              </a:lnSpc>
              <a:spcBef>
                <a:spcPts val="0"/>
              </a:spcBef>
              <a:spcAft>
                <a:spcPts val="0"/>
              </a:spcAft>
              <a:buNone/>
            </a:pPr>
            <a:r>
              <a:rPr lang="en-US" sz="4800" u="none" strike="noStrike" cap="none" dirty="0">
                <a:solidFill>
                  <a:schemeClr val="lt1"/>
                </a:solidFill>
                <a:latin typeface="Century Gothic" panose="020B0502020202020204" pitchFamily="34" charset="0"/>
                <a:ea typeface="Montserrat"/>
                <a:cs typeface="Montserrat"/>
                <a:sym typeface="Montserrat"/>
              </a:rPr>
              <a:t>Thank You</a:t>
            </a:r>
            <a:endParaRPr sz="4800" u="none" strike="noStrike" cap="none" dirty="0">
              <a:solidFill>
                <a:srgbClr val="000000"/>
              </a:solidFill>
              <a:latin typeface="Century Gothic" panose="020B0502020202020204" pitchFamily="34" charset="0"/>
              <a:sym typeface="Arial"/>
            </a:endParaRPr>
          </a:p>
        </p:txBody>
      </p:sp>
      <p:sp>
        <p:nvSpPr>
          <p:cNvPr id="2" name="Oval 1">
            <a:extLst>
              <a:ext uri="{FF2B5EF4-FFF2-40B4-BE49-F238E27FC236}">
                <a16:creationId xmlns:a16="http://schemas.microsoft.com/office/drawing/2014/main" id="{6E3BE2FC-EB7E-05E5-D8AF-FA25AD751077}"/>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9" name="Google Shape;519;p69"/>
          <p:cNvSpPr txBox="1">
            <a:spLocks noGrp="1"/>
          </p:cNvSpPr>
          <p:nvPr>
            <p:ph type="ctrTitle"/>
          </p:nvPr>
        </p:nvSpPr>
        <p:spPr>
          <a:xfrm>
            <a:off x="548640" y="1005474"/>
            <a:ext cx="4334724" cy="662112"/>
          </a:xfrm>
          <a:prstGeom prst="rect">
            <a:avLst/>
          </a:prstGeom>
          <a:noFill/>
          <a:ln>
            <a:noFill/>
          </a:ln>
        </p:spPr>
        <p:txBody>
          <a:bodyPr spcFirstLastPara="1" wrap="square" lIns="0" tIns="45700" rIns="91425" bIns="45700" anchor="t" anchorCtr="0">
            <a:noAutofit/>
          </a:bodyPr>
          <a:lstStyle/>
          <a:p>
            <a:pPr marL="0" lvl="0" indent="0" algn="l" rtl="0">
              <a:lnSpc>
                <a:spcPct val="90000"/>
              </a:lnSpc>
              <a:spcBef>
                <a:spcPts val="0"/>
              </a:spcBef>
              <a:spcAft>
                <a:spcPts val="0"/>
              </a:spcAft>
              <a:buSzPts val="2900"/>
              <a:buNone/>
            </a:pPr>
            <a:r>
              <a:rPr lang="en-US" sz="2400" b="0" dirty="0">
                <a:solidFill>
                  <a:schemeClr val="bg1"/>
                </a:solidFill>
                <a:latin typeface="Century Gothic" panose="020B0502020202020204" pitchFamily="34" charset="0"/>
              </a:rPr>
              <a:t>Agenda</a:t>
            </a:r>
            <a:endParaRPr sz="2400" b="0" dirty="0">
              <a:solidFill>
                <a:schemeClr val="bg1"/>
              </a:solidFill>
              <a:latin typeface="Century Gothic" panose="020B0502020202020204" pitchFamily="34" charset="0"/>
            </a:endParaRPr>
          </a:p>
        </p:txBody>
      </p:sp>
      <p:pic>
        <p:nvPicPr>
          <p:cNvPr id="521" name="Google Shape;521;p69"/>
          <p:cNvPicPr preferRelativeResize="0"/>
          <p:nvPr/>
        </p:nvPicPr>
        <p:blipFill>
          <a:blip r:embed="rId3" cstate="screen">
            <a:extLst>
              <a:ext uri="{28A0092B-C50C-407E-A947-70E740481C1C}">
                <a14:useLocalDpi xmlns:a14="http://schemas.microsoft.com/office/drawing/2010/main"/>
              </a:ext>
            </a:extLst>
          </a:blip>
          <a:srcRect/>
          <a:stretch/>
        </p:blipFill>
        <p:spPr>
          <a:xfrm>
            <a:off x="5076825" y="1180360"/>
            <a:ext cx="3728739" cy="2882790"/>
          </a:xfrm>
          <a:prstGeom prst="roundRect">
            <a:avLst>
              <a:gd name="adj" fmla="val 5855"/>
            </a:avLst>
          </a:prstGeom>
          <a:noFill/>
          <a:ln>
            <a:noFill/>
          </a:ln>
        </p:spPr>
      </p:pic>
      <p:cxnSp>
        <p:nvCxnSpPr>
          <p:cNvPr id="7" name="Straight Connector 6">
            <a:extLst>
              <a:ext uri="{FF2B5EF4-FFF2-40B4-BE49-F238E27FC236}">
                <a16:creationId xmlns:a16="http://schemas.microsoft.com/office/drawing/2014/main" id="{7F700FAD-95B7-7C12-966F-BC4C186382BF}"/>
              </a:ext>
            </a:extLst>
          </p:cNvPr>
          <p:cNvCxnSpPr>
            <a:cxnSpLocks/>
          </p:cNvCxnSpPr>
          <p:nvPr/>
        </p:nvCxnSpPr>
        <p:spPr>
          <a:xfrm>
            <a:off x="548640" y="1502641"/>
            <a:ext cx="3937635"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44E27B3-BD27-9611-C931-C068A8B4FC66}"/>
              </a:ext>
            </a:extLst>
          </p:cNvPr>
          <p:cNvSpPr txBox="1"/>
          <p:nvPr/>
        </p:nvSpPr>
        <p:spPr>
          <a:xfrm>
            <a:off x="548640" y="1608112"/>
            <a:ext cx="4023360" cy="2893100"/>
          </a:xfrm>
          <a:prstGeom prst="rect">
            <a:avLst/>
          </a:prstGeom>
          <a:noFill/>
        </p:spPr>
        <p:txBody>
          <a:bodyPr wrap="square" rtlCol="0">
            <a:spAutoFit/>
          </a:bodyPr>
          <a:lstStyle/>
          <a:p>
            <a:pPr>
              <a:buClr>
                <a:schemeClr val="bg1"/>
              </a:buClr>
            </a:pPr>
            <a:r>
              <a:rPr lang="en-GB" dirty="0">
                <a:solidFill>
                  <a:schemeClr val="bg1"/>
                </a:solidFill>
                <a:latin typeface="Century Gothic" panose="020B0502020202020204" pitchFamily="34" charset="0"/>
              </a:rPr>
              <a:t>Welcome</a:t>
            </a:r>
          </a:p>
          <a:p>
            <a:pPr marL="357188" indent="-179388">
              <a:buClr>
                <a:schemeClr val="bg1"/>
              </a:buClr>
              <a:buFont typeface="Arial" panose="020B0604020202020204" pitchFamily="34" charset="0"/>
              <a:buChar char="•"/>
            </a:pPr>
            <a:r>
              <a:rPr lang="en-US" sz="1100" u="none" strike="noStrike" kern="1200" cap="none" dirty="0">
                <a:solidFill>
                  <a:schemeClr val="bg1"/>
                </a:solidFill>
                <a:latin typeface="Century Gothic" panose="020B0502020202020204" pitchFamily="34" charset="0"/>
                <a:sym typeface="Calibri"/>
              </a:rPr>
              <a:t>Introductions – CloudPro, Rubrik &amp; Assured</a:t>
            </a:r>
            <a:endParaRPr lang="en-US" sz="1100" kern="1200" dirty="0">
              <a:solidFill>
                <a:schemeClr val="bg1"/>
              </a:solidFill>
              <a:latin typeface="Century Gothic" panose="020B0502020202020204" pitchFamily="34" charset="0"/>
              <a:sym typeface="Calibri"/>
            </a:endParaRPr>
          </a:p>
          <a:p>
            <a:pPr marL="357188" indent="-179388">
              <a:buClr>
                <a:schemeClr val="bg1"/>
              </a:buClr>
              <a:buFont typeface="Arial" panose="020B0604020202020204" pitchFamily="34" charset="0"/>
              <a:buChar char="•"/>
            </a:pPr>
            <a:r>
              <a:rPr lang="en-US" sz="1100" kern="1200" dirty="0">
                <a:solidFill>
                  <a:schemeClr val="bg1"/>
                </a:solidFill>
                <a:latin typeface="Century Gothic" panose="020B0502020202020204" pitchFamily="34" charset="0"/>
                <a:sym typeface="Calibri"/>
              </a:rPr>
              <a:t>Workshop </a:t>
            </a:r>
            <a:r>
              <a:rPr lang="en-US" sz="1100" u="none" strike="noStrike" kern="1200" cap="none" dirty="0">
                <a:solidFill>
                  <a:schemeClr val="bg1"/>
                </a:solidFill>
                <a:latin typeface="Century Gothic" panose="020B0502020202020204" pitchFamily="34" charset="0"/>
                <a:sym typeface="Calibri"/>
              </a:rPr>
              <a:t>Objectives</a:t>
            </a:r>
          </a:p>
          <a:p>
            <a:pPr marL="357188" indent="-179388">
              <a:buClr>
                <a:schemeClr val="bg1"/>
              </a:buClr>
              <a:buFont typeface="Arial" panose="020B0604020202020204" pitchFamily="34" charset="0"/>
              <a:buChar char="•"/>
            </a:pPr>
            <a:endParaRPr lang="en-GB" dirty="0">
              <a:solidFill>
                <a:schemeClr val="bg1"/>
              </a:solidFill>
              <a:latin typeface="Century Gothic" panose="020B0502020202020204" pitchFamily="34" charset="0"/>
            </a:endParaRPr>
          </a:p>
          <a:p>
            <a:pPr>
              <a:buClr>
                <a:schemeClr val="bg1"/>
              </a:buClr>
            </a:pPr>
            <a:r>
              <a:rPr lang="en-GB" sz="1400" u="none" strike="noStrike" kern="1200" cap="none" dirty="0">
                <a:solidFill>
                  <a:schemeClr val="bg1"/>
                </a:solidFill>
                <a:latin typeface="Century Gothic" panose="020B0502020202020204" pitchFamily="34" charset="0"/>
                <a:ea typeface="+mn-ea"/>
                <a:cs typeface="+mn-cs"/>
              </a:rPr>
              <a:t>Data and organizational resiliency</a:t>
            </a:r>
          </a:p>
          <a:p>
            <a:pPr marL="357188" indent="-179388">
              <a:buClr>
                <a:schemeClr val="bg1"/>
              </a:buClr>
              <a:buFont typeface="Arial" panose="020B0604020202020204" pitchFamily="34" charset="0"/>
              <a:buChar char="•"/>
            </a:pPr>
            <a:r>
              <a:rPr lang="en-GB" sz="1100" u="none" strike="noStrike" kern="1200" cap="none" dirty="0">
                <a:solidFill>
                  <a:schemeClr val="bg1"/>
                </a:solidFill>
                <a:latin typeface="Century Gothic" panose="020B0502020202020204" pitchFamily="34" charset="0"/>
                <a:ea typeface="+mn-ea"/>
                <a:cs typeface="+mn-cs"/>
              </a:rPr>
              <a:t>Continuous dat</a:t>
            </a:r>
            <a:r>
              <a:rPr lang="en-GB" sz="1100" kern="1200" dirty="0">
                <a:solidFill>
                  <a:schemeClr val="bg1"/>
                </a:solidFill>
                <a:latin typeface="Century Gothic" panose="020B0502020202020204" pitchFamily="34" charset="0"/>
                <a:ea typeface="+mn-ea"/>
                <a:cs typeface="+mn-cs"/>
              </a:rPr>
              <a:t>a protection</a:t>
            </a:r>
          </a:p>
          <a:p>
            <a:pPr marL="357188" indent="-179388">
              <a:buClr>
                <a:schemeClr val="bg1"/>
              </a:buClr>
              <a:buFont typeface="Arial" panose="020B0604020202020204" pitchFamily="34" charset="0"/>
              <a:buChar char="•"/>
            </a:pPr>
            <a:r>
              <a:rPr lang="en-GB" sz="1100" u="none" strike="noStrike" kern="1200" cap="none" dirty="0">
                <a:solidFill>
                  <a:schemeClr val="bg1"/>
                </a:solidFill>
                <a:latin typeface="Century Gothic" panose="020B0502020202020204" pitchFamily="34" charset="0"/>
                <a:ea typeface="+mn-ea"/>
                <a:cs typeface="+mn-cs"/>
              </a:rPr>
              <a:t>Secure data back</a:t>
            </a:r>
            <a:r>
              <a:rPr lang="en-GB" sz="1100" kern="1200" dirty="0">
                <a:solidFill>
                  <a:schemeClr val="bg1"/>
                </a:solidFill>
                <a:latin typeface="Century Gothic" panose="020B0502020202020204" pitchFamily="34" charset="0"/>
                <a:ea typeface="+mn-ea"/>
                <a:cs typeface="+mn-cs"/>
              </a:rPr>
              <a:t>up</a:t>
            </a:r>
          </a:p>
          <a:p>
            <a:pPr marL="357188" indent="-179388">
              <a:buClr>
                <a:schemeClr val="bg1"/>
              </a:buClr>
              <a:buFont typeface="Arial" panose="020B0604020202020204" pitchFamily="34" charset="0"/>
              <a:buChar char="•"/>
            </a:pPr>
            <a:r>
              <a:rPr lang="en-GB" sz="1100" u="none" strike="noStrike" kern="1200" cap="none" dirty="0">
                <a:solidFill>
                  <a:schemeClr val="bg1"/>
                </a:solidFill>
                <a:latin typeface="Century Gothic" panose="020B0502020202020204" pitchFamily="34" charset="0"/>
                <a:ea typeface="+mn-ea"/>
                <a:cs typeface="+mn-cs"/>
              </a:rPr>
              <a:t>Recovery from ransomware attacks</a:t>
            </a:r>
          </a:p>
          <a:p>
            <a:pPr marL="177800">
              <a:buClr>
                <a:schemeClr val="bg1"/>
              </a:buClr>
            </a:pPr>
            <a:endParaRPr lang="en-GB" sz="1100" kern="1200" dirty="0">
              <a:solidFill>
                <a:schemeClr val="bg1"/>
              </a:solidFill>
              <a:latin typeface="Century Gothic" panose="020B0502020202020204" pitchFamily="34" charset="0"/>
              <a:ea typeface="+mn-ea"/>
              <a:cs typeface="+mn-cs"/>
            </a:endParaRPr>
          </a:p>
          <a:p>
            <a:pPr>
              <a:buClr>
                <a:schemeClr val="bg1"/>
              </a:buClr>
            </a:pPr>
            <a:r>
              <a:rPr lang="en-GB" dirty="0">
                <a:solidFill>
                  <a:schemeClr val="bg1"/>
                </a:solidFill>
                <a:latin typeface="Century Gothic" panose="020B0502020202020204" pitchFamily="34" charset="0"/>
              </a:rPr>
              <a:t>Your data protection plan</a:t>
            </a:r>
          </a:p>
          <a:p>
            <a:pPr marL="357188" indent="-179388">
              <a:buClr>
                <a:schemeClr val="bg1"/>
              </a:buClr>
              <a:buFont typeface="Arial" panose="020B0604020202020204" pitchFamily="34" charset="0"/>
              <a:buChar char="•"/>
            </a:pPr>
            <a:r>
              <a:rPr lang="en-GB" sz="1100" kern="1200" dirty="0">
                <a:solidFill>
                  <a:schemeClr val="bg1"/>
                </a:solidFill>
                <a:latin typeface="Century Gothic" panose="020B0502020202020204" pitchFamily="34" charset="0"/>
                <a:ea typeface="+mn-ea"/>
                <a:cs typeface="+mn-cs"/>
              </a:rPr>
              <a:t>Next steps and actions</a:t>
            </a:r>
          </a:p>
          <a:p>
            <a:pPr marL="177800">
              <a:buClr>
                <a:schemeClr val="bg1"/>
              </a:buClr>
            </a:pPr>
            <a:endParaRPr lang="en-GB" sz="1000" kern="1200" dirty="0">
              <a:solidFill>
                <a:schemeClr val="bg1"/>
              </a:solidFill>
              <a:latin typeface="Century Gothic" panose="020B0502020202020204" pitchFamily="34" charset="0"/>
              <a:ea typeface="+mn-ea"/>
              <a:cs typeface="+mn-cs"/>
            </a:endParaRPr>
          </a:p>
          <a:p>
            <a:pPr>
              <a:buClr>
                <a:schemeClr val="bg1"/>
              </a:buClr>
            </a:pPr>
            <a:r>
              <a:rPr lang="en-GB" dirty="0">
                <a:solidFill>
                  <a:schemeClr val="bg1"/>
                </a:solidFill>
                <a:latin typeface="Century Gothic" panose="020B0502020202020204" pitchFamily="34" charset="0"/>
              </a:rPr>
              <a:t>Nike By You</a:t>
            </a:r>
          </a:p>
          <a:p>
            <a:pPr>
              <a:buClr>
                <a:schemeClr val="bg1"/>
              </a:buClr>
            </a:pPr>
            <a:endParaRPr lang="en-GB" sz="1100" u="none" strike="noStrike" kern="1200" cap="none" dirty="0">
              <a:solidFill>
                <a:schemeClr val="bg1"/>
              </a:solidFill>
              <a:latin typeface="Century Gothic" panose="020B0502020202020204" pitchFamily="34" charset="0"/>
              <a:ea typeface="+mn-ea"/>
              <a:cs typeface="+mn-cs"/>
            </a:endParaRPr>
          </a:p>
          <a:p>
            <a:pPr>
              <a:buClr>
                <a:schemeClr val="bg1"/>
              </a:buClr>
            </a:pPr>
            <a:r>
              <a:rPr lang="en-GB" dirty="0">
                <a:solidFill>
                  <a:schemeClr val="bg1"/>
                </a:solidFill>
                <a:latin typeface="Century Gothic" panose="020B0502020202020204" pitchFamily="34" charset="0"/>
              </a:rPr>
              <a:t>Q &amp; A</a:t>
            </a:r>
          </a:p>
        </p:txBody>
      </p:sp>
      <p:sp>
        <p:nvSpPr>
          <p:cNvPr id="2" name="Oval 1">
            <a:extLst>
              <a:ext uri="{FF2B5EF4-FFF2-40B4-BE49-F238E27FC236}">
                <a16:creationId xmlns:a16="http://schemas.microsoft.com/office/drawing/2014/main" id="{4485D563-91A8-F7E7-6B00-D6DE01B7A4C3}"/>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4" name="Rounded Rectangle 3">
            <a:extLst>
              <a:ext uri="{FF2B5EF4-FFF2-40B4-BE49-F238E27FC236}">
                <a16:creationId xmlns:a16="http://schemas.microsoft.com/office/drawing/2014/main" id="{FF15DEBB-D037-D838-A8CE-A11D6F6646EF}"/>
              </a:ext>
            </a:extLst>
          </p:cNvPr>
          <p:cNvSpPr/>
          <p:nvPr/>
        </p:nvSpPr>
        <p:spPr>
          <a:xfrm>
            <a:off x="795992" y="2256503"/>
            <a:ext cx="5685924" cy="700549"/>
          </a:xfrm>
          <a:prstGeom prst="roundRect">
            <a:avLst/>
          </a:prstGeom>
          <a:solidFill>
            <a:srgbClr val="111447"/>
          </a:solidFill>
          <a:ln>
            <a:noFill/>
          </a:ln>
          <a:effectLst>
            <a:softEdge rad="249395"/>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oogle Shape;549;p71" descr="Badge 1 with solid fill">
            <a:extLst>
              <a:ext uri="{FF2B5EF4-FFF2-40B4-BE49-F238E27FC236}">
                <a16:creationId xmlns:a16="http://schemas.microsoft.com/office/drawing/2014/main" id="{AFE89118-46A5-EEE3-EDB3-F4AE2BBA3CD4}"/>
              </a:ext>
            </a:extLst>
          </p:cNvPr>
          <p:cNvPicPr preferRelativeResize="0"/>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27205" y="1557450"/>
            <a:ext cx="468787" cy="468787"/>
          </a:xfrm>
          <a:prstGeom prst="rect">
            <a:avLst/>
          </a:prstGeom>
          <a:noFill/>
          <a:ln>
            <a:noFill/>
          </a:ln>
        </p:spPr>
      </p:pic>
      <p:sp>
        <p:nvSpPr>
          <p:cNvPr id="527" name="Google Shape;527;p70"/>
          <p:cNvSpPr txBox="1">
            <a:spLocks noGrp="1"/>
          </p:cNvSpPr>
          <p:nvPr>
            <p:ph type="title"/>
          </p:nvPr>
        </p:nvSpPr>
        <p:spPr>
          <a:xfrm>
            <a:off x="886024" y="1557450"/>
            <a:ext cx="5699131" cy="2028600"/>
          </a:xfrm>
          <a:prstGeom prst="rect">
            <a:avLst/>
          </a:prstGeom>
          <a:noFill/>
          <a:ln>
            <a:noFill/>
          </a:ln>
        </p:spPr>
        <p:txBody>
          <a:bodyPr spcFirstLastPara="1" wrap="square" lIns="0" tIns="45700" rIns="91425" bIns="45700" anchor="t" anchorCtr="0">
            <a:noAutofit/>
          </a:bodyPr>
          <a:lstStyle/>
          <a:p>
            <a:pPr marL="0" lvl="0" indent="0" algn="l" rtl="0">
              <a:lnSpc>
                <a:spcPct val="90000"/>
              </a:lnSpc>
              <a:spcBef>
                <a:spcPts val="0"/>
              </a:spcBef>
              <a:spcAft>
                <a:spcPts val="0"/>
              </a:spcAft>
              <a:buSzPts val="2900"/>
              <a:buNone/>
            </a:pPr>
            <a:r>
              <a:rPr lang="en-US" sz="2600" b="0" i="0" dirty="0">
                <a:latin typeface="Century Gothic" panose="020B0502020202020204" pitchFamily="34" charset="0"/>
              </a:rPr>
              <a:t>Poll Question:</a:t>
            </a:r>
            <a:br>
              <a:rPr lang="en-US" sz="2600" b="0" i="0" dirty="0">
                <a:latin typeface="Century Gothic" panose="020B0502020202020204" pitchFamily="34" charset="0"/>
              </a:rPr>
            </a:br>
            <a:br>
              <a:rPr lang="en-US" sz="2600" b="0" i="0" dirty="0">
                <a:latin typeface="Century Gothic" panose="020B0502020202020204" pitchFamily="34" charset="0"/>
              </a:rPr>
            </a:br>
            <a:r>
              <a:rPr lang="en-GB" sz="2000" b="0" i="0" dirty="0">
                <a:latin typeface="Century Gothic" panose="020B0502020202020204" pitchFamily="34" charset="0"/>
              </a:rPr>
              <a:t>How would you rate your organization's ability to respond to a ransomware attack? </a:t>
            </a:r>
            <a:endParaRPr sz="2600" b="0" i="0" dirty="0">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2ADB9070-5CCC-C2B7-A5ED-08176811D776}"/>
              </a:ext>
            </a:extLst>
          </p:cNvPr>
          <p:cNvSpPr>
            <a:spLocks noGrp="1"/>
          </p:cNvSpPr>
          <p:nvPr>
            <p:ph type="sldNum" idx="4294967295"/>
          </p:nvPr>
        </p:nvSpPr>
        <p:spPr>
          <a:xfrm>
            <a:off x="8394842" y="4640583"/>
            <a:ext cx="403875" cy="238275"/>
          </a:xfrm>
          <a:prstGeom prst="rect">
            <a:avLst/>
          </a:prstGeom>
        </p:spPr>
        <p:txBody>
          <a:bodyPr/>
          <a:lstStyle/>
          <a:p>
            <a:fld id="{00000000-1234-1234-1234-123412341234}" type="slidenum">
              <a:rPr lang="en-US" smtClean="0"/>
              <a:pPr/>
              <a:t>4</a:t>
            </a:fld>
            <a:endParaRPr lang="en-US"/>
          </a:p>
        </p:txBody>
      </p:sp>
      <p:cxnSp>
        <p:nvCxnSpPr>
          <p:cNvPr id="5" name="Straight Connector 4">
            <a:extLst>
              <a:ext uri="{FF2B5EF4-FFF2-40B4-BE49-F238E27FC236}">
                <a16:creationId xmlns:a16="http://schemas.microsoft.com/office/drawing/2014/main" id="{2182AB8F-C0D2-BFEC-1154-375D11C733FF}"/>
              </a:ext>
            </a:extLst>
          </p:cNvPr>
          <p:cNvCxnSpPr>
            <a:cxnSpLocks/>
          </p:cNvCxnSpPr>
          <p:nvPr/>
        </p:nvCxnSpPr>
        <p:spPr>
          <a:xfrm>
            <a:off x="886025" y="2168051"/>
            <a:ext cx="2339219" cy="0"/>
          </a:xfrm>
          <a:prstGeom prst="line">
            <a:avLst/>
          </a:prstGeom>
          <a:ln>
            <a:solidFill>
              <a:srgbClr val="CDD1DF"/>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762303EB-E3C9-733B-BED5-C9DEBF2B0BAD}"/>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91" name="Google Shape;691;p3"/>
          <p:cNvSpPr txBox="1"/>
          <p:nvPr/>
        </p:nvSpPr>
        <p:spPr>
          <a:xfrm>
            <a:off x="561302" y="268512"/>
            <a:ext cx="5901365" cy="404136"/>
          </a:xfrm>
          <a:prstGeom prst="rect">
            <a:avLst/>
          </a:prstGeom>
          <a:noFill/>
          <a:ln>
            <a:noFill/>
          </a:ln>
        </p:spPr>
        <p:txBody>
          <a:bodyPr spcFirstLastPara="1" wrap="square" lIns="0" tIns="5194" rIns="0" bIns="0" anchor="t" anchorCtr="0">
            <a:spAutoFit/>
          </a:bodyPr>
          <a:lstStyle/>
          <a:p>
            <a:pPr marL="5776" marR="2311">
              <a:lnSpc>
                <a:spcPct val="107600"/>
              </a:lnSpc>
              <a:buClr>
                <a:srgbClr val="1E134A"/>
              </a:buClr>
              <a:buSzPts val="3600"/>
            </a:pPr>
            <a:r>
              <a:rPr lang="en-US" sz="2400" b="1" dirty="0">
                <a:solidFill>
                  <a:schemeClr val="bg1"/>
                </a:solidFill>
              </a:rPr>
              <a:t>Businesses are Under Attack</a:t>
            </a:r>
            <a:endParaRPr sz="2400" b="1" dirty="0">
              <a:solidFill>
                <a:schemeClr val="bg1"/>
              </a:solidFill>
            </a:endParaRPr>
          </a:p>
        </p:txBody>
      </p:sp>
      <p:sp>
        <p:nvSpPr>
          <p:cNvPr id="696" name="Google Shape;696;p3"/>
          <p:cNvSpPr/>
          <p:nvPr/>
        </p:nvSpPr>
        <p:spPr>
          <a:xfrm>
            <a:off x="4783198" y="1022470"/>
            <a:ext cx="3735094" cy="3649674"/>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a:solidFill>
                <a:srgbClr val="1E134A"/>
              </a:solidFill>
            </a:endParaRPr>
          </a:p>
        </p:txBody>
      </p:sp>
      <p:sp>
        <p:nvSpPr>
          <p:cNvPr id="697" name="Google Shape;697;p3"/>
          <p:cNvSpPr/>
          <p:nvPr/>
        </p:nvSpPr>
        <p:spPr>
          <a:xfrm>
            <a:off x="6696390" y="3612161"/>
            <a:ext cx="1520944" cy="290163"/>
          </a:xfrm>
          <a:prstGeom prst="ellipse">
            <a:avLst/>
          </a:prstGeom>
          <a:solidFill>
            <a:srgbClr val="F2F2F2"/>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698" name="Google Shape;698;p3"/>
          <p:cNvSpPr/>
          <p:nvPr/>
        </p:nvSpPr>
        <p:spPr>
          <a:xfrm>
            <a:off x="7259028" y="2939948"/>
            <a:ext cx="851887" cy="853534"/>
          </a:xfrm>
          <a:prstGeom prst="ellipse">
            <a:avLst/>
          </a:prstGeom>
          <a:solidFill>
            <a:srgbClr val="3A9BC2">
              <a:alpha val="25490"/>
            </a:srgbClr>
          </a:solidFill>
          <a:ln w="9525" cap="flat" cmpd="sng">
            <a:solidFill>
              <a:srgbClr val="0481BA"/>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699" name="Google Shape;699;p3"/>
          <p:cNvSpPr/>
          <p:nvPr/>
        </p:nvSpPr>
        <p:spPr>
          <a:xfrm>
            <a:off x="6966700" y="2939948"/>
            <a:ext cx="851887" cy="853534"/>
          </a:xfrm>
          <a:prstGeom prst="ellipse">
            <a:avLst/>
          </a:prstGeom>
          <a:solidFill>
            <a:srgbClr val="3A9BC2">
              <a:alpha val="25490"/>
            </a:srgbClr>
          </a:solidFill>
          <a:ln w="9525" cap="flat" cmpd="sng">
            <a:solidFill>
              <a:srgbClr val="0481BA"/>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00" name="Google Shape;700;p3"/>
          <p:cNvSpPr/>
          <p:nvPr/>
        </p:nvSpPr>
        <p:spPr>
          <a:xfrm>
            <a:off x="5069526" y="3612161"/>
            <a:ext cx="1520944" cy="290163"/>
          </a:xfrm>
          <a:prstGeom prst="ellipse">
            <a:avLst/>
          </a:prstGeom>
          <a:solidFill>
            <a:srgbClr val="F2F2F2"/>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01" name="Google Shape;701;p3"/>
          <p:cNvSpPr/>
          <p:nvPr/>
        </p:nvSpPr>
        <p:spPr>
          <a:xfrm>
            <a:off x="5411052" y="2939948"/>
            <a:ext cx="851887" cy="853534"/>
          </a:xfrm>
          <a:prstGeom prst="ellipse">
            <a:avLst/>
          </a:prstGeom>
          <a:solidFill>
            <a:srgbClr val="1465DD"/>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02" name="Google Shape;702;p3"/>
          <p:cNvSpPr txBox="1"/>
          <p:nvPr/>
        </p:nvSpPr>
        <p:spPr>
          <a:xfrm>
            <a:off x="5404548" y="3280454"/>
            <a:ext cx="850898" cy="172521"/>
          </a:xfrm>
          <a:prstGeom prst="rect">
            <a:avLst/>
          </a:prstGeom>
          <a:noFill/>
          <a:ln>
            <a:noFill/>
          </a:ln>
        </p:spPr>
        <p:txBody>
          <a:bodyPr spcFirstLastPara="1" wrap="square" lIns="51431" tIns="25706" rIns="51431" bIns="25706" anchor="ctr" anchorCtr="0">
            <a:noAutofit/>
          </a:bodyPr>
          <a:lstStyle/>
          <a:p>
            <a:pPr algn="ctr">
              <a:lnSpc>
                <a:spcPct val="90000"/>
              </a:lnSpc>
              <a:buClr>
                <a:srgbClr val="FFFFFF"/>
              </a:buClr>
              <a:buSzPts val="1200"/>
            </a:pPr>
            <a:r>
              <a:rPr lang="en-US" sz="750" b="1">
                <a:solidFill>
                  <a:srgbClr val="FFFFFF"/>
                </a:solidFill>
              </a:rPr>
              <a:t>Data</a:t>
            </a:r>
            <a:endParaRPr sz="750" b="1">
              <a:solidFill>
                <a:srgbClr val="FFFFFF"/>
              </a:solidFill>
            </a:endParaRPr>
          </a:p>
        </p:txBody>
      </p:sp>
      <p:sp>
        <p:nvSpPr>
          <p:cNvPr id="703" name="Google Shape;703;p3"/>
          <p:cNvSpPr/>
          <p:nvPr/>
        </p:nvSpPr>
        <p:spPr>
          <a:xfrm>
            <a:off x="6725212" y="2939948"/>
            <a:ext cx="851887" cy="853534"/>
          </a:xfrm>
          <a:prstGeom prst="ellipse">
            <a:avLst/>
          </a:prstGeom>
          <a:solidFill>
            <a:srgbClr val="3A9BC2">
              <a:alpha val="25490"/>
            </a:srgbClr>
          </a:solidFill>
          <a:ln w="9525" cap="flat" cmpd="sng">
            <a:solidFill>
              <a:srgbClr val="0481BA"/>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04" name="Google Shape;704;p3"/>
          <p:cNvSpPr txBox="1"/>
          <p:nvPr/>
        </p:nvSpPr>
        <p:spPr>
          <a:xfrm>
            <a:off x="6880442" y="3196736"/>
            <a:ext cx="1085957" cy="339959"/>
          </a:xfrm>
          <a:prstGeom prst="rect">
            <a:avLst/>
          </a:prstGeom>
          <a:noFill/>
          <a:ln>
            <a:noFill/>
          </a:ln>
        </p:spPr>
        <p:txBody>
          <a:bodyPr spcFirstLastPara="1" wrap="square" lIns="51431" tIns="25706" rIns="51431" bIns="25706" anchor="ctr" anchorCtr="0">
            <a:noAutofit/>
          </a:bodyPr>
          <a:lstStyle/>
          <a:p>
            <a:pPr algn="ctr">
              <a:lnSpc>
                <a:spcPct val="90000"/>
              </a:lnSpc>
              <a:buClr>
                <a:srgbClr val="FFFFFF"/>
              </a:buClr>
              <a:buSzPts val="1200"/>
            </a:pPr>
            <a:r>
              <a:rPr lang="en-US" sz="675" b="1">
                <a:solidFill>
                  <a:srgbClr val="1E134A"/>
                </a:solidFill>
              </a:rPr>
              <a:t>Backup Copies</a:t>
            </a:r>
            <a:endParaRPr sz="675" b="1">
              <a:solidFill>
                <a:srgbClr val="1E134A"/>
              </a:solidFill>
            </a:endParaRPr>
          </a:p>
        </p:txBody>
      </p:sp>
      <p:cxnSp>
        <p:nvCxnSpPr>
          <p:cNvPr id="705" name="Google Shape;705;p3"/>
          <p:cNvCxnSpPr/>
          <p:nvPr/>
        </p:nvCxnSpPr>
        <p:spPr>
          <a:xfrm>
            <a:off x="5829998" y="2324876"/>
            <a:ext cx="1579395" cy="0"/>
          </a:xfrm>
          <a:prstGeom prst="straightConnector1">
            <a:avLst/>
          </a:prstGeom>
          <a:noFill/>
          <a:ln w="25400" cap="flat" cmpd="sng">
            <a:solidFill>
              <a:srgbClr val="FF0000"/>
            </a:solidFill>
            <a:prstDash val="solid"/>
            <a:round/>
            <a:headEnd type="none" w="sm" len="sm"/>
            <a:tailEnd type="none" w="sm" len="sm"/>
          </a:ln>
        </p:spPr>
      </p:cxnSp>
      <p:cxnSp>
        <p:nvCxnSpPr>
          <p:cNvPr id="706" name="Google Shape;706;p3"/>
          <p:cNvCxnSpPr/>
          <p:nvPr/>
        </p:nvCxnSpPr>
        <p:spPr>
          <a:xfrm>
            <a:off x="7409392" y="2324876"/>
            <a:ext cx="0" cy="502040"/>
          </a:xfrm>
          <a:prstGeom prst="straightConnector1">
            <a:avLst/>
          </a:prstGeom>
          <a:noFill/>
          <a:ln w="25400" cap="flat" cmpd="sng">
            <a:solidFill>
              <a:srgbClr val="FF0000"/>
            </a:solidFill>
            <a:prstDash val="solid"/>
            <a:round/>
            <a:headEnd type="none" w="sm" len="sm"/>
            <a:tailEnd type="triangle" w="med" len="med"/>
          </a:ln>
        </p:spPr>
      </p:cxnSp>
      <p:cxnSp>
        <p:nvCxnSpPr>
          <p:cNvPr id="707" name="Google Shape;707;p3"/>
          <p:cNvCxnSpPr/>
          <p:nvPr/>
        </p:nvCxnSpPr>
        <p:spPr>
          <a:xfrm>
            <a:off x="5829998" y="2324876"/>
            <a:ext cx="0" cy="502040"/>
          </a:xfrm>
          <a:prstGeom prst="straightConnector1">
            <a:avLst/>
          </a:prstGeom>
          <a:noFill/>
          <a:ln w="25400" cap="flat" cmpd="sng">
            <a:solidFill>
              <a:srgbClr val="FF0000"/>
            </a:solidFill>
            <a:prstDash val="solid"/>
            <a:round/>
            <a:headEnd type="none" w="sm" len="sm"/>
            <a:tailEnd type="triangle" w="med" len="med"/>
          </a:ln>
        </p:spPr>
      </p:cxnSp>
      <p:grpSp>
        <p:nvGrpSpPr>
          <p:cNvPr id="708" name="Google Shape;708;p3"/>
          <p:cNvGrpSpPr/>
          <p:nvPr/>
        </p:nvGrpSpPr>
        <p:grpSpPr>
          <a:xfrm>
            <a:off x="6372270" y="2021756"/>
            <a:ext cx="549609" cy="549609"/>
            <a:chOff x="3108480" y="2166040"/>
            <a:chExt cx="666192" cy="666192"/>
          </a:xfrm>
        </p:grpSpPr>
        <p:sp>
          <p:nvSpPr>
            <p:cNvPr id="709" name="Google Shape;709;p3"/>
            <p:cNvSpPr/>
            <p:nvPr/>
          </p:nvSpPr>
          <p:spPr>
            <a:xfrm>
              <a:off x="3108480" y="2166040"/>
              <a:ext cx="666192" cy="666192"/>
            </a:xfrm>
            <a:custGeom>
              <a:avLst/>
              <a:gdLst/>
              <a:ahLst/>
              <a:cxnLst/>
              <a:rect l="l" t="t" r="r" b="b"/>
              <a:pathLst>
                <a:path w="966792" h="966792" extrusionOk="0">
                  <a:moveTo>
                    <a:pt x="0" y="483396"/>
                  </a:moveTo>
                  <a:cubicBezTo>
                    <a:pt x="0" y="750368"/>
                    <a:pt x="216424" y="966792"/>
                    <a:pt x="483396" y="966792"/>
                  </a:cubicBezTo>
                  <a:cubicBezTo>
                    <a:pt x="750368" y="966792"/>
                    <a:pt x="966792" y="750368"/>
                    <a:pt x="966792" y="483396"/>
                  </a:cubicBezTo>
                  <a:cubicBezTo>
                    <a:pt x="966792" y="216424"/>
                    <a:pt x="750368" y="0"/>
                    <a:pt x="483396" y="0"/>
                  </a:cubicBezTo>
                  <a:cubicBezTo>
                    <a:pt x="216424" y="0"/>
                    <a:pt x="0" y="216424"/>
                    <a:pt x="0" y="483396"/>
                  </a:cubicBezTo>
                </a:path>
              </a:pathLst>
            </a:custGeom>
            <a:solidFill>
              <a:srgbClr val="E81F61"/>
            </a:solidFill>
            <a:ln>
              <a:noFill/>
            </a:ln>
          </p:spPr>
          <p:txBody>
            <a:bodyPr spcFirstLastPara="1" wrap="square" lIns="51431" tIns="25706" rIns="51431" bIns="25706" anchor="ctr" anchorCtr="0">
              <a:noAutofit/>
            </a:bodyPr>
            <a:lstStyle/>
            <a:p>
              <a:pPr>
                <a:buClr>
                  <a:srgbClr val="1E134A"/>
                </a:buClr>
                <a:buSzPts val="1400"/>
              </a:pPr>
              <a:endParaRPr sz="1050">
                <a:solidFill>
                  <a:srgbClr val="1E134A"/>
                </a:solidFill>
              </a:endParaRPr>
            </a:p>
          </p:txBody>
        </p:sp>
        <p:grpSp>
          <p:nvGrpSpPr>
            <p:cNvPr id="710" name="Google Shape;710;p3"/>
            <p:cNvGrpSpPr/>
            <p:nvPr/>
          </p:nvGrpSpPr>
          <p:grpSpPr>
            <a:xfrm>
              <a:off x="3168914" y="2568435"/>
              <a:ext cx="545325" cy="223945"/>
              <a:chOff x="-4818443" y="5260805"/>
              <a:chExt cx="2084216" cy="855914"/>
            </a:xfrm>
          </p:grpSpPr>
          <p:sp>
            <p:nvSpPr>
              <p:cNvPr id="711" name="Google Shape;711;p3"/>
              <p:cNvSpPr/>
              <p:nvPr/>
            </p:nvSpPr>
            <p:spPr>
              <a:xfrm rot="2700000">
                <a:off x="-4385633" y="5771919"/>
                <a:ext cx="191767" cy="19176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2" name="Google Shape;712;p3"/>
              <p:cNvSpPr/>
              <p:nvPr/>
            </p:nvSpPr>
            <p:spPr>
              <a:xfrm rot="2700000">
                <a:off x="-3221045" y="5376512"/>
                <a:ext cx="191767" cy="19176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3" name="Google Shape;713;p3"/>
              <p:cNvSpPr/>
              <p:nvPr/>
            </p:nvSpPr>
            <p:spPr>
              <a:xfrm rot="2700000">
                <a:off x="-2840750" y="5279082"/>
                <a:ext cx="88247" cy="8824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4" name="Google Shape;714;p3"/>
              <p:cNvSpPr/>
              <p:nvPr/>
            </p:nvSpPr>
            <p:spPr>
              <a:xfrm rot="2700000">
                <a:off x="-4008889" y="5706671"/>
                <a:ext cx="88247" cy="8824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5" name="Google Shape;715;p3"/>
              <p:cNvSpPr/>
              <p:nvPr/>
            </p:nvSpPr>
            <p:spPr>
              <a:xfrm rot="2700000">
                <a:off x="-3258777" y="5823664"/>
                <a:ext cx="88247" cy="8824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6" name="Google Shape;716;p3"/>
              <p:cNvSpPr/>
              <p:nvPr/>
            </p:nvSpPr>
            <p:spPr>
              <a:xfrm rot="2700000">
                <a:off x="-4790940" y="5318534"/>
                <a:ext cx="132795" cy="132795"/>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7" name="Google Shape;717;p3"/>
              <p:cNvSpPr/>
              <p:nvPr/>
            </p:nvSpPr>
            <p:spPr>
              <a:xfrm rot="2700000">
                <a:off x="-4469993" y="5424782"/>
                <a:ext cx="132795" cy="132795"/>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8" name="Google Shape;718;p3"/>
              <p:cNvSpPr/>
              <p:nvPr/>
            </p:nvSpPr>
            <p:spPr>
              <a:xfrm rot="2700000">
                <a:off x="-3754651" y="5956422"/>
                <a:ext cx="132795" cy="132795"/>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19" name="Google Shape;719;p3"/>
              <p:cNvSpPr/>
              <p:nvPr/>
            </p:nvSpPr>
            <p:spPr>
              <a:xfrm rot="2700000">
                <a:off x="-3624551" y="5635508"/>
                <a:ext cx="132795" cy="132795"/>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grpSp>
        <p:pic>
          <p:nvPicPr>
            <p:cNvPr id="720" name="Google Shape;720;p3"/>
            <p:cNvPicPr preferRelativeResize="0"/>
            <p:nvPr/>
          </p:nvPicPr>
          <p:blipFill rotWithShape="1">
            <a:blip r:embed="rId3" cstate="screen">
              <a:extLst>
                <a:ext uri="{28A0092B-C50C-407E-A947-70E740481C1C}">
                  <a14:useLocalDpi xmlns:a14="http://schemas.microsoft.com/office/drawing/2010/main"/>
                </a:ext>
              </a:extLst>
            </a:blip>
            <a:srcRect/>
            <a:stretch/>
          </p:blipFill>
          <p:spPr>
            <a:xfrm>
              <a:off x="3321224" y="2378784"/>
              <a:ext cx="240705" cy="24070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pic>
      </p:grpSp>
      <p:sp>
        <p:nvSpPr>
          <p:cNvPr id="721" name="Google Shape;721;p3"/>
          <p:cNvSpPr txBox="1"/>
          <p:nvPr/>
        </p:nvSpPr>
        <p:spPr>
          <a:xfrm>
            <a:off x="5552003" y="1172776"/>
            <a:ext cx="2188340" cy="623217"/>
          </a:xfrm>
          <a:prstGeom prst="rect">
            <a:avLst/>
          </a:prstGeom>
          <a:noFill/>
          <a:ln>
            <a:noFill/>
          </a:ln>
        </p:spPr>
        <p:txBody>
          <a:bodyPr spcFirstLastPara="1" wrap="square" lIns="68569" tIns="34275" rIns="68569" bIns="34275" anchor="t" anchorCtr="0">
            <a:spAutoFit/>
          </a:bodyPr>
          <a:lstStyle/>
          <a:p>
            <a:pPr algn="ctr">
              <a:buClr>
                <a:srgbClr val="1E134A"/>
              </a:buClr>
              <a:buSzPts val="1400"/>
            </a:pPr>
            <a:r>
              <a:rPr lang="en-US" sz="1800" b="1" dirty="0">
                <a:solidFill>
                  <a:srgbClr val="1E134A"/>
                </a:solidFill>
              </a:rPr>
              <a:t>Data and Backup are the Targets</a:t>
            </a:r>
            <a:endParaRPr sz="1800" b="1" dirty="0">
              <a:solidFill>
                <a:srgbClr val="1E134A"/>
              </a:solidFill>
            </a:endParaRPr>
          </a:p>
        </p:txBody>
      </p:sp>
      <p:sp>
        <p:nvSpPr>
          <p:cNvPr id="722" name="Google Shape;722;p3"/>
          <p:cNvSpPr/>
          <p:nvPr/>
        </p:nvSpPr>
        <p:spPr>
          <a:xfrm>
            <a:off x="5321604" y="2855292"/>
            <a:ext cx="1030783" cy="1032776"/>
          </a:xfrm>
          <a:prstGeom prst="ellipse">
            <a:avLst/>
          </a:prstGeom>
          <a:noFill/>
          <a:ln w="19050" cap="flat" cmpd="sng">
            <a:solidFill>
              <a:srgbClr val="E81F61"/>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23" name="Google Shape;723;p3"/>
          <p:cNvSpPr/>
          <p:nvPr/>
        </p:nvSpPr>
        <p:spPr>
          <a:xfrm>
            <a:off x="6668835" y="2855292"/>
            <a:ext cx="1509170" cy="1032776"/>
          </a:xfrm>
          <a:prstGeom prst="roundRect">
            <a:avLst>
              <a:gd name="adj" fmla="val 50000"/>
            </a:avLst>
          </a:prstGeom>
          <a:noFill/>
          <a:ln w="19050" cap="flat" cmpd="sng">
            <a:solidFill>
              <a:srgbClr val="E81F61"/>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grpSp>
        <p:nvGrpSpPr>
          <p:cNvPr id="724" name="Google Shape;724;p3"/>
          <p:cNvGrpSpPr/>
          <p:nvPr/>
        </p:nvGrpSpPr>
        <p:grpSpPr>
          <a:xfrm>
            <a:off x="778928" y="1019604"/>
            <a:ext cx="3735094" cy="3649674"/>
            <a:chOff x="6266464" y="1473180"/>
            <a:chExt cx="4980125" cy="4866232"/>
          </a:xfrm>
        </p:grpSpPr>
        <p:sp>
          <p:nvSpPr>
            <p:cNvPr id="725" name="Google Shape;725;p3"/>
            <p:cNvSpPr/>
            <p:nvPr/>
          </p:nvSpPr>
          <p:spPr>
            <a:xfrm>
              <a:off x="8128202" y="4803167"/>
              <a:ext cx="1256648" cy="1273222"/>
            </a:xfrm>
            <a:prstGeom prst="ellipse">
              <a:avLst/>
            </a:prstGeom>
            <a:noFill/>
            <a:ln w="19050" cap="flat" cmpd="sng">
              <a:solidFill>
                <a:srgbClr val="E81F61"/>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26" name="Google Shape;726;p3"/>
            <p:cNvSpPr/>
            <p:nvPr/>
          </p:nvSpPr>
          <p:spPr>
            <a:xfrm>
              <a:off x="6266464" y="1473180"/>
              <a:ext cx="4980125" cy="4866232"/>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dirty="0">
                <a:solidFill>
                  <a:srgbClr val="1E134A"/>
                </a:solidFill>
              </a:endParaRPr>
            </a:p>
          </p:txBody>
        </p:sp>
        <p:sp>
          <p:nvSpPr>
            <p:cNvPr id="727" name="Google Shape;727;p3"/>
            <p:cNvSpPr txBox="1"/>
            <p:nvPr/>
          </p:nvSpPr>
          <p:spPr>
            <a:xfrm>
              <a:off x="7080765" y="1673283"/>
              <a:ext cx="3402222" cy="461624"/>
            </a:xfrm>
            <a:prstGeom prst="rect">
              <a:avLst/>
            </a:prstGeom>
            <a:noFill/>
            <a:ln>
              <a:noFill/>
            </a:ln>
          </p:spPr>
          <p:txBody>
            <a:bodyPr spcFirstLastPara="1" wrap="square" lIns="68569" tIns="34275" rIns="68569" bIns="34275" anchor="t" anchorCtr="0">
              <a:spAutoFit/>
            </a:bodyPr>
            <a:lstStyle/>
            <a:p>
              <a:pPr algn="ctr">
                <a:buClr>
                  <a:srgbClr val="1E134A"/>
                </a:buClr>
                <a:buSzPts val="1400"/>
              </a:pPr>
              <a:r>
                <a:rPr lang="en-US" sz="1800" b="1" dirty="0">
                  <a:solidFill>
                    <a:srgbClr val="1E134A"/>
                  </a:solidFill>
                </a:rPr>
                <a:t>“Assume Breach” </a:t>
              </a:r>
              <a:endParaRPr sz="1800" dirty="0"/>
            </a:p>
          </p:txBody>
        </p:sp>
        <p:sp>
          <p:nvSpPr>
            <p:cNvPr id="728" name="Google Shape;728;p3"/>
            <p:cNvSpPr/>
            <p:nvPr/>
          </p:nvSpPr>
          <p:spPr>
            <a:xfrm>
              <a:off x="7740889" y="5780722"/>
              <a:ext cx="2027925" cy="386884"/>
            </a:xfrm>
            <a:prstGeom prst="ellipse">
              <a:avLst/>
            </a:prstGeom>
            <a:solidFill>
              <a:srgbClr val="F2F2F2"/>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29" name="Google Shape;729;p3"/>
            <p:cNvSpPr/>
            <p:nvPr/>
          </p:nvSpPr>
          <p:spPr>
            <a:xfrm>
              <a:off x="8248284" y="4926438"/>
              <a:ext cx="1032590" cy="1034586"/>
            </a:xfrm>
            <a:prstGeom prst="ellipse">
              <a:avLst/>
            </a:prstGeom>
            <a:solidFill>
              <a:srgbClr val="1465DD"/>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30" name="Google Shape;730;p3"/>
            <p:cNvSpPr txBox="1"/>
            <p:nvPr/>
          </p:nvSpPr>
          <p:spPr>
            <a:xfrm>
              <a:off x="8187586" y="5338445"/>
              <a:ext cx="1134531" cy="230028"/>
            </a:xfrm>
            <a:prstGeom prst="rect">
              <a:avLst/>
            </a:prstGeom>
            <a:noFill/>
            <a:ln>
              <a:noFill/>
            </a:ln>
          </p:spPr>
          <p:txBody>
            <a:bodyPr spcFirstLastPara="1" wrap="square" lIns="51431" tIns="25706" rIns="51431" bIns="25706" anchor="ctr" anchorCtr="0">
              <a:noAutofit/>
            </a:bodyPr>
            <a:lstStyle/>
            <a:p>
              <a:pPr algn="ctr">
                <a:lnSpc>
                  <a:spcPct val="90000"/>
                </a:lnSpc>
                <a:buClr>
                  <a:srgbClr val="FFFFFF"/>
                </a:buClr>
                <a:buSzPts val="1200"/>
              </a:pPr>
              <a:r>
                <a:rPr lang="en-US" sz="750" b="1" dirty="0">
                  <a:solidFill>
                    <a:srgbClr val="FFFFFF"/>
                  </a:solidFill>
                </a:rPr>
                <a:t>Data</a:t>
              </a:r>
              <a:endParaRPr sz="750" b="1" dirty="0">
                <a:solidFill>
                  <a:srgbClr val="FFFFFF"/>
                </a:solidFill>
              </a:endParaRPr>
            </a:p>
          </p:txBody>
        </p:sp>
        <p:sp>
          <p:nvSpPr>
            <p:cNvPr id="731" name="Google Shape;731;p3"/>
            <p:cNvSpPr/>
            <p:nvPr/>
          </p:nvSpPr>
          <p:spPr>
            <a:xfrm>
              <a:off x="8139861" y="4814831"/>
              <a:ext cx="1249434" cy="1251850"/>
            </a:xfrm>
            <a:prstGeom prst="ellipse">
              <a:avLst/>
            </a:prstGeom>
            <a:noFill/>
            <a:ln w="19050" cap="flat" cmpd="sng">
              <a:solidFill>
                <a:srgbClr val="E81F61"/>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32" name="Google Shape;732;p3"/>
            <p:cNvSpPr/>
            <p:nvPr/>
          </p:nvSpPr>
          <p:spPr>
            <a:xfrm>
              <a:off x="6605393" y="3037262"/>
              <a:ext cx="4313388" cy="1650695"/>
            </a:xfrm>
            <a:prstGeom prst="roundRect">
              <a:avLst>
                <a:gd name="adj" fmla="val 18729"/>
              </a:avLst>
            </a:prstGeom>
            <a:noFill/>
            <a:ln w="19050" cap="flat" cmpd="sng">
              <a:solidFill>
                <a:srgbClr val="E81F61"/>
              </a:solidFill>
              <a:prstDash val="dot"/>
              <a:round/>
              <a:headEnd type="none" w="sm" len="sm"/>
              <a:tailEnd type="none" w="sm" len="sm"/>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33" name="Google Shape;733;p3"/>
            <p:cNvSpPr/>
            <p:nvPr/>
          </p:nvSpPr>
          <p:spPr>
            <a:xfrm>
              <a:off x="6803439" y="4279666"/>
              <a:ext cx="3906175" cy="360432"/>
            </a:xfrm>
            <a:prstGeom prst="ellipse">
              <a:avLst/>
            </a:prstGeom>
            <a:solidFill>
              <a:srgbClr val="01305C"/>
            </a:solidFill>
            <a:ln>
              <a:noFill/>
            </a:ln>
            <a:effectLst>
              <a:outerShdw blurRad="127000" dist="25400" dir="5400000" algn="ctr" rotWithShape="0">
                <a:srgbClr val="000000">
                  <a:alpha val="9803"/>
                </a:srgbClr>
              </a:outerShdw>
            </a:effectLst>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34" name="Google Shape;734;p3"/>
            <p:cNvSpPr/>
            <p:nvPr/>
          </p:nvSpPr>
          <p:spPr>
            <a:xfrm>
              <a:off x="6803439" y="3988759"/>
              <a:ext cx="3906175" cy="360432"/>
            </a:xfrm>
            <a:prstGeom prst="ellipse">
              <a:avLst/>
            </a:prstGeom>
            <a:solidFill>
              <a:srgbClr val="0481BA"/>
            </a:solidFill>
            <a:ln>
              <a:noFill/>
            </a:ln>
            <a:effectLst>
              <a:outerShdw blurRad="127000" dist="25400" dir="5400000" algn="ctr" rotWithShape="0">
                <a:srgbClr val="000000">
                  <a:alpha val="9803"/>
                </a:srgbClr>
              </a:outerShdw>
            </a:effectLst>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35" name="Google Shape;735;p3"/>
            <p:cNvSpPr/>
            <p:nvPr/>
          </p:nvSpPr>
          <p:spPr>
            <a:xfrm>
              <a:off x="6803439" y="3697850"/>
              <a:ext cx="3906175" cy="360432"/>
            </a:xfrm>
            <a:prstGeom prst="ellipse">
              <a:avLst/>
            </a:prstGeom>
            <a:solidFill>
              <a:srgbClr val="129AC4"/>
            </a:solidFill>
            <a:ln>
              <a:noFill/>
            </a:ln>
            <a:effectLst>
              <a:outerShdw blurRad="127000" dist="25400" dir="5400000" algn="ctr" rotWithShape="0">
                <a:srgbClr val="000000">
                  <a:alpha val="9803"/>
                </a:srgbClr>
              </a:outerShdw>
            </a:effectLst>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36" name="Google Shape;736;p3"/>
            <p:cNvSpPr/>
            <p:nvPr/>
          </p:nvSpPr>
          <p:spPr>
            <a:xfrm>
              <a:off x="6803439" y="3406941"/>
              <a:ext cx="3906175" cy="360432"/>
            </a:xfrm>
            <a:prstGeom prst="ellipse">
              <a:avLst/>
            </a:prstGeom>
            <a:solidFill>
              <a:srgbClr val="00C0FA"/>
            </a:solidFill>
            <a:ln>
              <a:noFill/>
            </a:ln>
            <a:effectLst>
              <a:outerShdw blurRad="127000" dist="25400" dir="5400000" algn="ctr" rotWithShape="0">
                <a:srgbClr val="000000">
                  <a:alpha val="9803"/>
                </a:srgbClr>
              </a:outerShdw>
            </a:effectLst>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37" name="Google Shape;737;p3"/>
            <p:cNvSpPr/>
            <p:nvPr/>
          </p:nvSpPr>
          <p:spPr>
            <a:xfrm>
              <a:off x="6803439" y="3116032"/>
              <a:ext cx="3906175" cy="360432"/>
            </a:xfrm>
            <a:prstGeom prst="ellipse">
              <a:avLst/>
            </a:prstGeom>
            <a:solidFill>
              <a:srgbClr val="7DDAF0"/>
            </a:solidFill>
            <a:ln>
              <a:noFill/>
            </a:ln>
            <a:effectLst>
              <a:outerShdw blurRad="127000" dist="25400" dir="5400000" algn="ctr" rotWithShape="0">
                <a:srgbClr val="000000">
                  <a:alpha val="9803"/>
                </a:srgbClr>
              </a:outerShdw>
            </a:effectLst>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cxnSp>
          <p:nvCxnSpPr>
            <p:cNvPr id="738" name="Google Shape;738;p3"/>
            <p:cNvCxnSpPr>
              <a:endCxn id="725" idx="0"/>
            </p:cNvCxnSpPr>
            <p:nvPr/>
          </p:nvCxnSpPr>
          <p:spPr>
            <a:xfrm flipH="1">
              <a:off x="8756526" y="2750267"/>
              <a:ext cx="600" cy="2052900"/>
            </a:xfrm>
            <a:prstGeom prst="straightConnector1">
              <a:avLst/>
            </a:prstGeom>
            <a:noFill/>
            <a:ln w="25400" cap="flat" cmpd="sng">
              <a:solidFill>
                <a:srgbClr val="FF0000"/>
              </a:solidFill>
              <a:prstDash val="solid"/>
              <a:round/>
              <a:headEnd type="none" w="sm" len="sm"/>
              <a:tailEnd type="triangle" w="med" len="med"/>
            </a:ln>
          </p:spPr>
        </p:cxnSp>
        <p:grpSp>
          <p:nvGrpSpPr>
            <p:cNvPr id="739" name="Google Shape;739;p3"/>
            <p:cNvGrpSpPr/>
            <p:nvPr/>
          </p:nvGrpSpPr>
          <p:grpSpPr>
            <a:xfrm>
              <a:off x="8390121" y="2241030"/>
              <a:ext cx="732811" cy="732811"/>
              <a:chOff x="8390121" y="2241030"/>
              <a:chExt cx="732811" cy="732811"/>
            </a:xfrm>
          </p:grpSpPr>
          <p:grpSp>
            <p:nvGrpSpPr>
              <p:cNvPr id="740" name="Google Shape;740;p3"/>
              <p:cNvGrpSpPr/>
              <p:nvPr/>
            </p:nvGrpSpPr>
            <p:grpSpPr>
              <a:xfrm>
                <a:off x="8390121" y="2241030"/>
                <a:ext cx="732811" cy="732811"/>
                <a:chOff x="3108480" y="2166040"/>
                <a:chExt cx="666192" cy="666192"/>
              </a:xfrm>
            </p:grpSpPr>
            <p:sp>
              <p:nvSpPr>
                <p:cNvPr id="741" name="Google Shape;741;p3"/>
                <p:cNvSpPr/>
                <p:nvPr/>
              </p:nvSpPr>
              <p:spPr>
                <a:xfrm>
                  <a:off x="3108480" y="2166040"/>
                  <a:ext cx="666192" cy="666192"/>
                </a:xfrm>
                <a:custGeom>
                  <a:avLst/>
                  <a:gdLst/>
                  <a:ahLst/>
                  <a:cxnLst/>
                  <a:rect l="l" t="t" r="r" b="b"/>
                  <a:pathLst>
                    <a:path w="966792" h="966792" extrusionOk="0">
                      <a:moveTo>
                        <a:pt x="0" y="483396"/>
                      </a:moveTo>
                      <a:cubicBezTo>
                        <a:pt x="0" y="750368"/>
                        <a:pt x="216424" y="966792"/>
                        <a:pt x="483396" y="966792"/>
                      </a:cubicBezTo>
                      <a:cubicBezTo>
                        <a:pt x="750368" y="966792"/>
                        <a:pt x="966792" y="750368"/>
                        <a:pt x="966792" y="483396"/>
                      </a:cubicBezTo>
                      <a:cubicBezTo>
                        <a:pt x="966792" y="216424"/>
                        <a:pt x="750368" y="0"/>
                        <a:pt x="483396" y="0"/>
                      </a:cubicBezTo>
                      <a:cubicBezTo>
                        <a:pt x="216424" y="0"/>
                        <a:pt x="0" y="216424"/>
                        <a:pt x="0" y="483396"/>
                      </a:cubicBezTo>
                    </a:path>
                  </a:pathLst>
                </a:custGeom>
                <a:solidFill>
                  <a:srgbClr val="E81F61"/>
                </a:solidFill>
                <a:ln>
                  <a:noFill/>
                </a:ln>
              </p:spPr>
              <p:txBody>
                <a:bodyPr spcFirstLastPara="1" wrap="square" lIns="51431" tIns="25706" rIns="51431" bIns="25706" anchor="ctr" anchorCtr="0">
                  <a:noAutofit/>
                </a:bodyPr>
                <a:lstStyle/>
                <a:p>
                  <a:pPr>
                    <a:buClr>
                      <a:srgbClr val="1E134A"/>
                    </a:buClr>
                    <a:buSzPts val="1400"/>
                  </a:pPr>
                  <a:endParaRPr sz="1050">
                    <a:solidFill>
                      <a:srgbClr val="1E134A"/>
                    </a:solidFill>
                  </a:endParaRPr>
                </a:p>
              </p:txBody>
            </p:sp>
            <p:grpSp>
              <p:nvGrpSpPr>
                <p:cNvPr id="742" name="Google Shape;742;p3"/>
                <p:cNvGrpSpPr/>
                <p:nvPr/>
              </p:nvGrpSpPr>
              <p:grpSpPr>
                <a:xfrm>
                  <a:off x="3168914" y="2568437"/>
                  <a:ext cx="545325" cy="194297"/>
                  <a:chOff x="-4818443" y="5260805"/>
                  <a:chExt cx="2084216" cy="742597"/>
                </a:xfrm>
              </p:grpSpPr>
              <p:sp>
                <p:nvSpPr>
                  <p:cNvPr id="743" name="Google Shape;743;p3"/>
                  <p:cNvSpPr/>
                  <p:nvPr/>
                </p:nvSpPr>
                <p:spPr>
                  <a:xfrm rot="2700000">
                    <a:off x="-4385633" y="5771919"/>
                    <a:ext cx="191767" cy="19176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44" name="Google Shape;744;p3"/>
                  <p:cNvSpPr/>
                  <p:nvPr/>
                </p:nvSpPr>
                <p:spPr>
                  <a:xfrm rot="2700000">
                    <a:off x="-3221045" y="5376512"/>
                    <a:ext cx="191767" cy="19176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45" name="Google Shape;745;p3"/>
                  <p:cNvSpPr/>
                  <p:nvPr/>
                </p:nvSpPr>
                <p:spPr>
                  <a:xfrm rot="2700000">
                    <a:off x="-2840750" y="5279082"/>
                    <a:ext cx="88247" cy="8824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46" name="Google Shape;746;p3"/>
                  <p:cNvSpPr/>
                  <p:nvPr/>
                </p:nvSpPr>
                <p:spPr>
                  <a:xfrm rot="2700000">
                    <a:off x="-4008889" y="5706671"/>
                    <a:ext cx="88247" cy="8824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47" name="Google Shape;747;p3"/>
                  <p:cNvSpPr/>
                  <p:nvPr/>
                </p:nvSpPr>
                <p:spPr>
                  <a:xfrm rot="2700000">
                    <a:off x="-3258777" y="5823664"/>
                    <a:ext cx="88247" cy="88247"/>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48" name="Google Shape;748;p3"/>
                  <p:cNvSpPr/>
                  <p:nvPr/>
                </p:nvSpPr>
                <p:spPr>
                  <a:xfrm rot="2700000">
                    <a:off x="-4790940" y="5318534"/>
                    <a:ext cx="132795" cy="132795"/>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49" name="Google Shape;749;p3"/>
                  <p:cNvSpPr/>
                  <p:nvPr/>
                </p:nvSpPr>
                <p:spPr>
                  <a:xfrm rot="2700000">
                    <a:off x="-4469993" y="5424782"/>
                    <a:ext cx="132795" cy="132795"/>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sp>
                <p:nvSpPr>
                  <p:cNvPr id="750" name="Google Shape;750;p3"/>
                  <p:cNvSpPr/>
                  <p:nvPr/>
                </p:nvSpPr>
                <p:spPr>
                  <a:xfrm rot="2700000">
                    <a:off x="-3624551" y="5635513"/>
                    <a:ext cx="132795" cy="132794"/>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grpSp>
          </p:grpSp>
          <p:pic>
            <p:nvPicPr>
              <p:cNvPr id="751" name="Google Shape;751;p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624139" y="2475048"/>
                <a:ext cx="264775" cy="264775"/>
              </a:xfrm>
              <a:prstGeom prst="rect">
                <a:avLst/>
              </a:prstGeom>
              <a:noFill/>
              <a:ln>
                <a:noFill/>
              </a:ln>
            </p:spPr>
          </p:pic>
          <p:sp>
            <p:nvSpPr>
              <p:cNvPr id="752" name="Google Shape;752;p3"/>
              <p:cNvSpPr/>
              <p:nvPr/>
            </p:nvSpPr>
            <p:spPr>
              <a:xfrm rot="2700000">
                <a:off x="8762768" y="2883867"/>
                <a:ext cx="38220" cy="38220"/>
              </a:xfrm>
              <a:prstGeom prst="roundRect">
                <a:avLst>
                  <a:gd name="adj" fmla="val 10274"/>
                </a:avLst>
              </a:prstGeom>
              <a:solidFill>
                <a:schemeClr val="accent3"/>
              </a:solidFill>
              <a:ln>
                <a:noFill/>
              </a:ln>
            </p:spPr>
            <p:txBody>
              <a:bodyPr spcFirstLastPara="1" wrap="square" lIns="51431" tIns="25706" rIns="51431" bIns="25706" anchor="ctr" anchorCtr="0">
                <a:noAutofit/>
              </a:bodyPr>
              <a:lstStyle/>
              <a:p>
                <a:pPr algn="ctr">
                  <a:buClr>
                    <a:srgbClr val="FFFFFF"/>
                  </a:buClr>
                  <a:buSzPts val="1400"/>
                </a:pPr>
                <a:endParaRPr sz="1050">
                  <a:solidFill>
                    <a:srgbClr val="1E134A"/>
                  </a:solidFill>
                </a:endParaRPr>
              </a:p>
            </p:txBody>
          </p:sp>
        </p:grpSp>
      </p:grpSp>
      <p:sp>
        <p:nvSpPr>
          <p:cNvPr id="2" name="Oval 1">
            <a:extLst>
              <a:ext uri="{FF2B5EF4-FFF2-40B4-BE49-F238E27FC236}">
                <a16:creationId xmlns:a16="http://schemas.microsoft.com/office/drawing/2014/main" id="{0DB1F02D-D6E6-D24F-23F1-83C1B79103D3}"/>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8" name="Google Shape;765;p5">
            <a:extLst>
              <a:ext uri="{FF2B5EF4-FFF2-40B4-BE49-F238E27FC236}">
                <a16:creationId xmlns:a16="http://schemas.microsoft.com/office/drawing/2014/main" id="{5ABC4DDB-D37F-780F-36BB-DC0AECC5B543}"/>
              </a:ext>
            </a:extLst>
          </p:cNvPr>
          <p:cNvSpPr/>
          <p:nvPr/>
        </p:nvSpPr>
        <p:spPr>
          <a:xfrm>
            <a:off x="4876991" y="1253534"/>
            <a:ext cx="4212145" cy="2099265"/>
          </a:xfrm>
          <a:prstGeom prst="roundRect">
            <a:avLst>
              <a:gd name="adj" fmla="val 1697"/>
            </a:avLst>
          </a:prstGeom>
          <a:solidFill>
            <a:schemeClr val="dk2">
              <a:alpha val="33945"/>
            </a:schemeClr>
          </a:solidFill>
          <a:ln>
            <a:noFill/>
          </a:ln>
          <a:effectLst>
            <a:outerShdw blurRad="50800" dist="38100" dir="2700000" algn="tl" rotWithShape="0">
              <a:srgbClr val="000000">
                <a:alpha val="40000"/>
              </a:srgbClr>
            </a:outerShdw>
            <a:softEdge rad="147527"/>
          </a:effectLst>
        </p:spPr>
        <p:txBody>
          <a:bodyPr spcFirstLastPara="1" wrap="square" lIns="68569" tIns="34275" rIns="68569" bIns="34275" anchor="ctr" anchorCtr="0">
            <a:noAutofit/>
          </a:bodyPr>
          <a:lstStyle/>
          <a:p>
            <a:pPr algn="ctr">
              <a:buClr>
                <a:schemeClr val="lt1"/>
              </a:buClr>
              <a:buSzPts val="1800"/>
            </a:pPr>
            <a:endParaRPr sz="1350" dirty="0">
              <a:solidFill>
                <a:srgbClr val="1E134A"/>
              </a:solidFill>
            </a:endParaRPr>
          </a:p>
        </p:txBody>
      </p:sp>
      <p:sp>
        <p:nvSpPr>
          <p:cNvPr id="765" name="Google Shape;765;p5"/>
          <p:cNvSpPr/>
          <p:nvPr/>
        </p:nvSpPr>
        <p:spPr>
          <a:xfrm>
            <a:off x="778928" y="1117140"/>
            <a:ext cx="3735094" cy="3649674"/>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a:solidFill>
                <a:srgbClr val="1E134A"/>
              </a:solidFill>
            </a:endParaRPr>
          </a:p>
        </p:txBody>
      </p:sp>
      <p:pic>
        <p:nvPicPr>
          <p:cNvPr id="767" name="Google Shape;767;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00185" y="2320306"/>
            <a:ext cx="3026655" cy="1338398"/>
          </a:xfrm>
          <a:prstGeom prst="rect">
            <a:avLst/>
          </a:prstGeom>
          <a:noFill/>
          <a:ln>
            <a:noFill/>
          </a:ln>
        </p:spPr>
      </p:pic>
      <p:sp>
        <p:nvSpPr>
          <p:cNvPr id="768" name="Google Shape;768;p5"/>
          <p:cNvSpPr txBox="1"/>
          <p:nvPr/>
        </p:nvSpPr>
        <p:spPr>
          <a:xfrm>
            <a:off x="1284019" y="1479776"/>
            <a:ext cx="2724911" cy="376996"/>
          </a:xfrm>
          <a:prstGeom prst="rect">
            <a:avLst/>
          </a:prstGeom>
          <a:noFill/>
          <a:ln>
            <a:noFill/>
          </a:ln>
        </p:spPr>
        <p:txBody>
          <a:bodyPr spcFirstLastPara="1" wrap="square" lIns="68569" tIns="34275" rIns="68569" bIns="34275" anchor="t" anchorCtr="0">
            <a:spAutoFit/>
          </a:bodyPr>
          <a:lstStyle/>
          <a:p>
            <a:pPr algn="ctr">
              <a:buClr>
                <a:srgbClr val="1E134A"/>
              </a:buClr>
              <a:buSzPts val="1400"/>
            </a:pPr>
            <a:r>
              <a:rPr lang="en-US" sz="2000" b="1" dirty="0">
                <a:solidFill>
                  <a:srgbClr val="1E134A"/>
                </a:solidFill>
              </a:rPr>
              <a:t>Your Data Center</a:t>
            </a:r>
            <a:endParaRPr sz="2000" dirty="0"/>
          </a:p>
        </p:txBody>
      </p:sp>
      <p:sp>
        <p:nvSpPr>
          <p:cNvPr id="769" name="Google Shape;769;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0" name="Google Shape;770;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1" name="Google Shape;771;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2" name="Google Shape;772;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3" name="Oval 2">
            <a:extLst>
              <a:ext uri="{FF2B5EF4-FFF2-40B4-BE49-F238E27FC236}">
                <a16:creationId xmlns:a16="http://schemas.microsoft.com/office/drawing/2014/main" id="{F004E2F6-42B8-EA8E-A540-3467FC36105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G</a:t>
            </a:r>
          </a:p>
        </p:txBody>
      </p:sp>
      <p:sp>
        <p:nvSpPr>
          <p:cNvPr id="6" name="TextBox 5">
            <a:extLst>
              <a:ext uri="{FF2B5EF4-FFF2-40B4-BE49-F238E27FC236}">
                <a16:creationId xmlns:a16="http://schemas.microsoft.com/office/drawing/2014/main" id="{02C378FE-158F-75EF-152E-E78AA055F47E}"/>
              </a:ext>
            </a:extLst>
          </p:cNvPr>
          <p:cNvSpPr txBox="1"/>
          <p:nvPr/>
        </p:nvSpPr>
        <p:spPr>
          <a:xfrm>
            <a:off x="4914275" y="1412365"/>
            <a:ext cx="3938016" cy="2062103"/>
          </a:xfrm>
          <a:prstGeom prst="rect">
            <a:avLst/>
          </a:prstGeom>
          <a:noFill/>
        </p:spPr>
        <p:txBody>
          <a:bodyPr wrap="square" rtlCol="0">
            <a:spAutoFit/>
          </a:bodyPr>
          <a:lstStyle/>
          <a:p>
            <a:r>
              <a:rPr lang="en-US" sz="2000" dirty="0">
                <a:solidFill>
                  <a:schemeClr val="bg1"/>
                </a:solidFill>
              </a:rPr>
              <a:t>Not designed for adversary behind the firewall</a:t>
            </a:r>
          </a:p>
          <a:p>
            <a:pPr marL="515938" lvl="2" indent="-285750">
              <a:spcBef>
                <a:spcPts val="1200"/>
              </a:spcBef>
              <a:buClr>
                <a:schemeClr val="bg1"/>
              </a:buClr>
              <a:buFont typeface="Arial" panose="020B0604020202020204" pitchFamily="34" charset="0"/>
              <a:buChar char="•"/>
            </a:pPr>
            <a:r>
              <a:rPr lang="en-US" sz="1700" dirty="0">
                <a:solidFill>
                  <a:schemeClr val="bg1"/>
                </a:solidFill>
              </a:rPr>
              <a:t>Are the network protocols open?</a:t>
            </a:r>
          </a:p>
          <a:p>
            <a:pPr marL="515938" lvl="2" indent="-285750">
              <a:spcBef>
                <a:spcPts val="600"/>
              </a:spcBef>
              <a:buClr>
                <a:schemeClr val="bg1"/>
              </a:buClr>
              <a:buFont typeface="Arial" panose="020B0604020202020204" pitchFamily="34" charset="0"/>
              <a:buChar char="•"/>
            </a:pPr>
            <a:r>
              <a:rPr lang="en-US" sz="1700" dirty="0">
                <a:solidFill>
                  <a:schemeClr val="bg1"/>
                </a:solidFill>
              </a:rPr>
              <a:t>What is running windows?</a:t>
            </a:r>
          </a:p>
          <a:p>
            <a:pPr marL="515938" lvl="2" indent="-285750">
              <a:spcBef>
                <a:spcPts val="600"/>
              </a:spcBef>
              <a:buClr>
                <a:schemeClr val="bg1"/>
              </a:buClr>
              <a:buFont typeface="Arial" panose="020B0604020202020204" pitchFamily="34" charset="0"/>
              <a:buChar char="•"/>
            </a:pPr>
            <a:r>
              <a:rPr lang="en-US" sz="1700" dirty="0">
                <a:solidFill>
                  <a:schemeClr val="bg1"/>
                </a:solidFill>
              </a:rPr>
              <a:t>Is MFA and TOTP deployed and enforced?</a:t>
            </a:r>
            <a:endParaRPr lang="en-US" sz="1800" dirty="0">
              <a:solidFill>
                <a:schemeClr val="bg1"/>
              </a:solidFill>
            </a:endParaRPr>
          </a:p>
        </p:txBody>
      </p:sp>
      <p:sp>
        <p:nvSpPr>
          <p:cNvPr id="7" name="Google Shape;761;p5">
            <a:extLst>
              <a:ext uri="{FF2B5EF4-FFF2-40B4-BE49-F238E27FC236}">
                <a16:creationId xmlns:a16="http://schemas.microsoft.com/office/drawing/2014/main" id="{9A6C75D5-2521-1786-FD7A-2E8B9C535D55}"/>
              </a:ext>
            </a:extLst>
          </p:cNvPr>
          <p:cNvSpPr txBox="1"/>
          <p:nvPr/>
        </p:nvSpPr>
        <p:spPr>
          <a:xfrm>
            <a:off x="778929" y="619519"/>
            <a:ext cx="4103968" cy="370858"/>
          </a:xfrm>
          <a:prstGeom prst="rect">
            <a:avLst/>
          </a:prstGeom>
          <a:noFill/>
          <a:ln>
            <a:noFill/>
          </a:ln>
        </p:spPr>
        <p:txBody>
          <a:bodyPr spcFirstLastPara="1" wrap="square" lIns="0" tIns="5194" rIns="0" bIns="0" anchor="t" anchorCtr="0">
            <a:spAutoFit/>
          </a:bodyPr>
          <a:lstStyle/>
          <a:p>
            <a:pPr marL="5776" marR="2311">
              <a:lnSpc>
                <a:spcPct val="107600"/>
              </a:lnSpc>
              <a:buClr>
                <a:srgbClr val="1E134A"/>
              </a:buClr>
              <a:buSzPts val="3600"/>
            </a:pPr>
            <a:r>
              <a:rPr lang="en-US" sz="2200" b="1" dirty="0">
                <a:solidFill>
                  <a:schemeClr val="bg1"/>
                </a:solidFill>
              </a:rPr>
              <a:t>Is Your Data an Easy Target?</a:t>
            </a:r>
            <a:endParaRPr sz="2200" b="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61" name="Google Shape;761;p5"/>
          <p:cNvSpPr txBox="1"/>
          <p:nvPr/>
        </p:nvSpPr>
        <p:spPr>
          <a:xfrm>
            <a:off x="778929" y="619519"/>
            <a:ext cx="4061296" cy="370858"/>
          </a:xfrm>
          <a:prstGeom prst="rect">
            <a:avLst/>
          </a:prstGeom>
          <a:noFill/>
          <a:ln>
            <a:noFill/>
          </a:ln>
        </p:spPr>
        <p:txBody>
          <a:bodyPr spcFirstLastPara="1" wrap="square" lIns="0" tIns="5194" rIns="0" bIns="0" anchor="t" anchorCtr="0">
            <a:spAutoFit/>
          </a:bodyPr>
          <a:lstStyle/>
          <a:p>
            <a:pPr marL="5776" marR="2311">
              <a:lnSpc>
                <a:spcPct val="107600"/>
              </a:lnSpc>
              <a:buClr>
                <a:srgbClr val="1E134A"/>
              </a:buClr>
              <a:buSzPts val="3600"/>
            </a:pPr>
            <a:r>
              <a:rPr lang="en-US" sz="2200" b="1" dirty="0">
                <a:solidFill>
                  <a:schemeClr val="bg1"/>
                </a:solidFill>
              </a:rPr>
              <a:t>Is Your Data an Easy Target?</a:t>
            </a:r>
            <a:endParaRPr sz="2200" b="1" dirty="0">
              <a:solidFill>
                <a:schemeClr val="bg1"/>
              </a:solidFill>
            </a:endParaRPr>
          </a:p>
        </p:txBody>
      </p:sp>
      <p:sp>
        <p:nvSpPr>
          <p:cNvPr id="765" name="Google Shape;765;p5"/>
          <p:cNvSpPr/>
          <p:nvPr/>
        </p:nvSpPr>
        <p:spPr>
          <a:xfrm>
            <a:off x="778928" y="1117140"/>
            <a:ext cx="3735094" cy="3649674"/>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a:solidFill>
                <a:srgbClr val="1E134A"/>
              </a:solidFill>
            </a:endParaRPr>
          </a:p>
        </p:txBody>
      </p:sp>
      <p:pic>
        <p:nvPicPr>
          <p:cNvPr id="767" name="Google Shape;767;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00185" y="2320306"/>
            <a:ext cx="3026655" cy="1338398"/>
          </a:xfrm>
          <a:prstGeom prst="rect">
            <a:avLst/>
          </a:prstGeom>
          <a:noFill/>
          <a:ln>
            <a:noFill/>
          </a:ln>
        </p:spPr>
      </p:pic>
      <p:sp>
        <p:nvSpPr>
          <p:cNvPr id="768" name="Google Shape;768;p5"/>
          <p:cNvSpPr txBox="1"/>
          <p:nvPr/>
        </p:nvSpPr>
        <p:spPr>
          <a:xfrm>
            <a:off x="1284019" y="1479776"/>
            <a:ext cx="2724911" cy="376996"/>
          </a:xfrm>
          <a:prstGeom prst="rect">
            <a:avLst/>
          </a:prstGeom>
          <a:noFill/>
          <a:ln>
            <a:noFill/>
          </a:ln>
        </p:spPr>
        <p:txBody>
          <a:bodyPr spcFirstLastPara="1" wrap="square" lIns="68569" tIns="34275" rIns="68569" bIns="34275" anchor="t" anchorCtr="0">
            <a:spAutoFit/>
          </a:bodyPr>
          <a:lstStyle/>
          <a:p>
            <a:pPr algn="ctr">
              <a:buClr>
                <a:srgbClr val="1E134A"/>
              </a:buClr>
              <a:buSzPts val="1400"/>
            </a:pPr>
            <a:r>
              <a:rPr lang="en-US" sz="2000" b="1" dirty="0">
                <a:solidFill>
                  <a:srgbClr val="1E134A"/>
                </a:solidFill>
              </a:rPr>
              <a:t>Your Data Center</a:t>
            </a:r>
            <a:endParaRPr sz="2000" dirty="0"/>
          </a:p>
        </p:txBody>
      </p:sp>
      <p:sp>
        <p:nvSpPr>
          <p:cNvPr id="769" name="Google Shape;769;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0" name="Google Shape;770;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1" name="Google Shape;771;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2" name="Google Shape;772;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3" name="Oval 2">
            <a:extLst>
              <a:ext uri="{FF2B5EF4-FFF2-40B4-BE49-F238E27FC236}">
                <a16:creationId xmlns:a16="http://schemas.microsoft.com/office/drawing/2014/main" id="{F004E2F6-42B8-EA8E-A540-3467FC36105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G</a:t>
            </a:r>
          </a:p>
        </p:txBody>
      </p:sp>
      <p:sp>
        <p:nvSpPr>
          <p:cNvPr id="2" name="Google Shape;765;p5">
            <a:extLst>
              <a:ext uri="{FF2B5EF4-FFF2-40B4-BE49-F238E27FC236}">
                <a16:creationId xmlns:a16="http://schemas.microsoft.com/office/drawing/2014/main" id="{C3987575-01D8-FCB8-FE38-350D2E1FD68B}"/>
              </a:ext>
            </a:extLst>
          </p:cNvPr>
          <p:cNvSpPr/>
          <p:nvPr/>
        </p:nvSpPr>
        <p:spPr>
          <a:xfrm>
            <a:off x="4753520" y="1117140"/>
            <a:ext cx="3735094" cy="3649674"/>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a:solidFill>
                <a:srgbClr val="1E134A"/>
              </a:solidFill>
            </a:endParaRPr>
          </a:p>
        </p:txBody>
      </p:sp>
      <p:sp>
        <p:nvSpPr>
          <p:cNvPr id="5" name="Google Shape;768;p5">
            <a:extLst>
              <a:ext uri="{FF2B5EF4-FFF2-40B4-BE49-F238E27FC236}">
                <a16:creationId xmlns:a16="http://schemas.microsoft.com/office/drawing/2014/main" id="{87E8F919-D576-18C6-262E-B6F77345F59F}"/>
              </a:ext>
            </a:extLst>
          </p:cNvPr>
          <p:cNvSpPr txBox="1"/>
          <p:nvPr/>
        </p:nvSpPr>
        <p:spPr>
          <a:xfrm>
            <a:off x="5258611" y="1479776"/>
            <a:ext cx="2724911" cy="376996"/>
          </a:xfrm>
          <a:prstGeom prst="rect">
            <a:avLst/>
          </a:prstGeom>
          <a:noFill/>
          <a:ln>
            <a:noFill/>
          </a:ln>
        </p:spPr>
        <p:txBody>
          <a:bodyPr spcFirstLastPara="1" wrap="square" lIns="68569" tIns="34275" rIns="68569" bIns="34275" anchor="t" anchorCtr="0">
            <a:spAutoFit/>
          </a:bodyPr>
          <a:lstStyle/>
          <a:p>
            <a:pPr algn="ctr">
              <a:buClr>
                <a:srgbClr val="1E134A"/>
              </a:buClr>
              <a:buSzPts val="1400"/>
            </a:pPr>
            <a:r>
              <a:rPr lang="en-US" sz="2000" b="1" dirty="0">
                <a:solidFill>
                  <a:srgbClr val="1E134A"/>
                </a:solidFill>
              </a:rPr>
              <a:t>Your Cloud</a:t>
            </a:r>
            <a:endParaRPr sz="2000" dirty="0"/>
          </a:p>
        </p:txBody>
      </p:sp>
      <p:pic>
        <p:nvPicPr>
          <p:cNvPr id="7" name="Google Shape;807;p6">
            <a:extLst>
              <a:ext uri="{FF2B5EF4-FFF2-40B4-BE49-F238E27FC236}">
                <a16:creationId xmlns:a16="http://schemas.microsoft.com/office/drawing/2014/main" id="{73A312A8-C2D8-3435-ADDE-68D08D44C8BD}"/>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194870" y="2033502"/>
            <a:ext cx="2781300" cy="2305050"/>
          </a:xfrm>
          <a:prstGeom prst="rect">
            <a:avLst/>
          </a:prstGeom>
          <a:noFill/>
          <a:ln>
            <a:noFill/>
          </a:ln>
        </p:spPr>
      </p:pic>
    </p:spTree>
    <p:extLst>
      <p:ext uri="{BB962C8B-B14F-4D97-AF65-F5344CB8AC3E}">
        <p14:creationId xmlns:p14="http://schemas.microsoft.com/office/powerpoint/2010/main" val="3406342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61" name="Google Shape;761;p5"/>
          <p:cNvSpPr txBox="1"/>
          <p:nvPr/>
        </p:nvSpPr>
        <p:spPr>
          <a:xfrm>
            <a:off x="778928" y="619519"/>
            <a:ext cx="6133935" cy="703256"/>
          </a:xfrm>
          <a:prstGeom prst="rect">
            <a:avLst/>
          </a:prstGeom>
          <a:noFill/>
          <a:ln>
            <a:noFill/>
          </a:ln>
        </p:spPr>
        <p:txBody>
          <a:bodyPr spcFirstLastPara="1" wrap="square" lIns="0" tIns="5194" rIns="0" bIns="0" anchor="t" anchorCtr="0">
            <a:spAutoFit/>
          </a:bodyPr>
          <a:lstStyle/>
          <a:p>
            <a:pPr marL="5776" marR="2311">
              <a:lnSpc>
                <a:spcPct val="107600"/>
              </a:lnSpc>
              <a:buClr>
                <a:srgbClr val="1E134A"/>
              </a:buClr>
              <a:buSzPts val="3600"/>
            </a:pPr>
            <a:r>
              <a:rPr lang="en-US" sz="2000" b="1" dirty="0">
                <a:solidFill>
                  <a:schemeClr val="bg1"/>
                </a:solidFill>
              </a:rPr>
              <a:t>Backup and Recovery ≠ Cyber Recovery</a:t>
            </a:r>
          </a:p>
          <a:p>
            <a:pPr marL="5776" marR="2311">
              <a:lnSpc>
                <a:spcPct val="107600"/>
              </a:lnSpc>
              <a:buClr>
                <a:srgbClr val="1E134A"/>
              </a:buClr>
              <a:buSzPts val="3600"/>
            </a:pPr>
            <a:endParaRPr lang="en-US" sz="2200" b="1" dirty="0">
              <a:solidFill>
                <a:schemeClr val="bg1"/>
              </a:solidFill>
            </a:endParaRPr>
          </a:p>
        </p:txBody>
      </p:sp>
      <p:sp>
        <p:nvSpPr>
          <p:cNvPr id="765" name="Google Shape;765;p5"/>
          <p:cNvSpPr/>
          <p:nvPr/>
        </p:nvSpPr>
        <p:spPr>
          <a:xfrm>
            <a:off x="778928" y="1117140"/>
            <a:ext cx="3735094" cy="3649674"/>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a:solidFill>
                <a:srgbClr val="1E134A"/>
              </a:solidFill>
            </a:endParaRPr>
          </a:p>
        </p:txBody>
      </p:sp>
      <p:pic>
        <p:nvPicPr>
          <p:cNvPr id="767" name="Google Shape;767;p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00185" y="1273890"/>
            <a:ext cx="2801255" cy="1250727"/>
          </a:xfrm>
          <a:prstGeom prst="rect">
            <a:avLst/>
          </a:prstGeom>
          <a:noFill/>
          <a:ln>
            <a:noFill/>
          </a:ln>
        </p:spPr>
      </p:pic>
      <p:sp>
        <p:nvSpPr>
          <p:cNvPr id="769" name="Google Shape;769;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0" name="Google Shape;770;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1" name="Google Shape;771;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2" name="Google Shape;772;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3" name="Oval 2">
            <a:extLst>
              <a:ext uri="{FF2B5EF4-FFF2-40B4-BE49-F238E27FC236}">
                <a16:creationId xmlns:a16="http://schemas.microsoft.com/office/drawing/2014/main" id="{F004E2F6-42B8-EA8E-A540-3467FC36105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G</a:t>
            </a:r>
          </a:p>
        </p:txBody>
      </p:sp>
      <p:sp>
        <p:nvSpPr>
          <p:cNvPr id="2" name="Google Shape;765;p5">
            <a:extLst>
              <a:ext uri="{FF2B5EF4-FFF2-40B4-BE49-F238E27FC236}">
                <a16:creationId xmlns:a16="http://schemas.microsoft.com/office/drawing/2014/main" id="{C3987575-01D8-FCB8-FE38-350D2E1FD68B}"/>
              </a:ext>
            </a:extLst>
          </p:cNvPr>
          <p:cNvSpPr/>
          <p:nvPr/>
        </p:nvSpPr>
        <p:spPr>
          <a:xfrm>
            <a:off x="4753520" y="1117140"/>
            <a:ext cx="3735094" cy="3649674"/>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a:solidFill>
                <a:srgbClr val="1E134A"/>
              </a:solidFill>
            </a:endParaRPr>
          </a:p>
        </p:txBody>
      </p:sp>
      <p:sp>
        <p:nvSpPr>
          <p:cNvPr id="5" name="Google Shape;768;p5">
            <a:extLst>
              <a:ext uri="{FF2B5EF4-FFF2-40B4-BE49-F238E27FC236}">
                <a16:creationId xmlns:a16="http://schemas.microsoft.com/office/drawing/2014/main" id="{87E8F919-D576-18C6-262E-B6F77345F59F}"/>
              </a:ext>
            </a:extLst>
          </p:cNvPr>
          <p:cNvSpPr txBox="1"/>
          <p:nvPr/>
        </p:nvSpPr>
        <p:spPr>
          <a:xfrm>
            <a:off x="5258611" y="1430040"/>
            <a:ext cx="3013661" cy="2777653"/>
          </a:xfrm>
          <a:prstGeom prst="rect">
            <a:avLst/>
          </a:prstGeom>
          <a:noFill/>
          <a:ln>
            <a:noFill/>
          </a:ln>
        </p:spPr>
        <p:txBody>
          <a:bodyPr spcFirstLastPara="1" wrap="square" lIns="68569" tIns="34275" rIns="68569" bIns="34275" anchor="t" anchorCtr="0">
            <a:spAutoFit/>
          </a:bodyPr>
          <a:lstStyle/>
          <a:p>
            <a:pPr>
              <a:buClr>
                <a:srgbClr val="1E134A"/>
              </a:buClr>
              <a:buSzPts val="1400"/>
            </a:pPr>
            <a:r>
              <a:rPr lang="en-US" sz="1600" b="1" dirty="0">
                <a:solidFill>
                  <a:srgbClr val="1E134A"/>
                </a:solidFill>
              </a:rPr>
              <a:t>New Questions</a:t>
            </a:r>
          </a:p>
          <a:p>
            <a:pPr marL="460375" indent="-169863">
              <a:spcBef>
                <a:spcPts val="600"/>
              </a:spcBef>
              <a:buClr>
                <a:srgbClr val="1E134A"/>
              </a:buClr>
              <a:buSzPts val="1400"/>
              <a:buFont typeface="Arial" panose="020B0604020202020204" pitchFamily="34" charset="0"/>
              <a:buChar char="•"/>
            </a:pPr>
            <a:r>
              <a:rPr lang="en-US" dirty="0">
                <a:solidFill>
                  <a:srgbClr val="1E134A"/>
                </a:solidFill>
              </a:rPr>
              <a:t>What exactly do I recover?</a:t>
            </a:r>
          </a:p>
          <a:p>
            <a:pPr marL="460375" indent="-169863">
              <a:spcBef>
                <a:spcPts val="600"/>
              </a:spcBef>
              <a:buClr>
                <a:srgbClr val="1E134A"/>
              </a:buClr>
              <a:buSzPts val="1400"/>
              <a:buFont typeface="Arial" panose="020B0604020202020204" pitchFamily="34" charset="0"/>
              <a:buChar char="•"/>
            </a:pPr>
            <a:r>
              <a:rPr lang="en-US" dirty="0">
                <a:solidFill>
                  <a:srgbClr val="1E134A"/>
                </a:solidFill>
              </a:rPr>
              <a:t>Was sensitive data in scope?</a:t>
            </a:r>
          </a:p>
          <a:p>
            <a:pPr marL="460375" indent="-169863">
              <a:spcBef>
                <a:spcPts val="600"/>
              </a:spcBef>
              <a:buClr>
                <a:srgbClr val="1E134A"/>
              </a:buClr>
              <a:buSzPts val="1400"/>
              <a:buFont typeface="Arial" panose="020B0604020202020204" pitchFamily="34" charset="0"/>
              <a:buChar char="•"/>
            </a:pPr>
            <a:r>
              <a:rPr lang="en-US" dirty="0">
                <a:solidFill>
                  <a:srgbClr val="1E134A"/>
                </a:solidFill>
              </a:rPr>
              <a:t>How do I ensure I don’t restore the malware?</a:t>
            </a:r>
          </a:p>
          <a:p>
            <a:pPr>
              <a:buClr>
                <a:srgbClr val="1E134A"/>
              </a:buClr>
              <a:buSzPts val="1400"/>
            </a:pPr>
            <a:endParaRPr lang="en-US" sz="1600" b="1" dirty="0">
              <a:solidFill>
                <a:srgbClr val="1E134A"/>
              </a:solidFill>
            </a:endParaRPr>
          </a:p>
          <a:p>
            <a:pPr>
              <a:buClr>
                <a:srgbClr val="1E134A"/>
              </a:buClr>
              <a:buSzPts val="1400"/>
            </a:pPr>
            <a:r>
              <a:rPr lang="en-US" sz="1600" b="1" dirty="0">
                <a:solidFill>
                  <a:srgbClr val="1E134A"/>
                </a:solidFill>
              </a:rPr>
              <a:t>Now Board / C-Suite Priority</a:t>
            </a:r>
          </a:p>
          <a:p>
            <a:pPr marL="460375" indent="-169863">
              <a:spcBef>
                <a:spcPts val="600"/>
              </a:spcBef>
              <a:buClr>
                <a:srgbClr val="1E134A"/>
              </a:buClr>
              <a:buSzPts val="1400"/>
              <a:buFont typeface="Arial" panose="020B0604020202020204" pitchFamily="34" charset="0"/>
              <a:buChar char="•"/>
            </a:pPr>
            <a:r>
              <a:rPr lang="en-US" dirty="0">
                <a:solidFill>
                  <a:srgbClr val="1E134A"/>
                </a:solidFill>
              </a:rPr>
              <a:t>Are we good?</a:t>
            </a:r>
          </a:p>
          <a:p>
            <a:pPr marL="460375" indent="-169863">
              <a:spcBef>
                <a:spcPts val="600"/>
              </a:spcBef>
              <a:buClr>
                <a:srgbClr val="1E134A"/>
              </a:buClr>
              <a:buSzPts val="1400"/>
              <a:buFont typeface="Arial" panose="020B0604020202020204" pitchFamily="34" charset="0"/>
              <a:buChar char="•"/>
            </a:pPr>
            <a:r>
              <a:rPr lang="en-US" dirty="0">
                <a:solidFill>
                  <a:srgbClr val="1E134A"/>
                </a:solidFill>
              </a:rPr>
              <a:t>Can you prove it?</a:t>
            </a:r>
          </a:p>
          <a:p>
            <a:pPr marL="460375" indent="-169863">
              <a:spcBef>
                <a:spcPts val="600"/>
              </a:spcBef>
              <a:buClr>
                <a:srgbClr val="1E134A"/>
              </a:buClr>
              <a:buSzPts val="1400"/>
              <a:buFont typeface="Arial" panose="020B0604020202020204" pitchFamily="34" charset="0"/>
              <a:buChar char="•"/>
            </a:pPr>
            <a:r>
              <a:rPr lang="en-US" dirty="0">
                <a:solidFill>
                  <a:srgbClr val="1E134A"/>
                </a:solidFill>
              </a:rPr>
              <a:t>How long will it take?</a:t>
            </a:r>
          </a:p>
        </p:txBody>
      </p:sp>
      <p:pic>
        <p:nvPicPr>
          <p:cNvPr id="7" name="Google Shape;807;p6">
            <a:extLst>
              <a:ext uri="{FF2B5EF4-FFF2-40B4-BE49-F238E27FC236}">
                <a16:creationId xmlns:a16="http://schemas.microsoft.com/office/drawing/2014/main" id="{73A312A8-C2D8-3435-ADDE-68D08D44C8BD}"/>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00185" y="2664053"/>
            <a:ext cx="2801255" cy="2010403"/>
          </a:xfrm>
          <a:prstGeom prst="rect">
            <a:avLst/>
          </a:prstGeom>
          <a:noFill/>
          <a:ln>
            <a:noFill/>
          </a:ln>
        </p:spPr>
      </p:pic>
    </p:spTree>
    <p:extLst>
      <p:ext uri="{BB962C8B-B14F-4D97-AF65-F5344CB8AC3E}">
        <p14:creationId xmlns:p14="http://schemas.microsoft.com/office/powerpoint/2010/main" val="1407242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61" name="Google Shape;761;p5"/>
          <p:cNvSpPr txBox="1"/>
          <p:nvPr/>
        </p:nvSpPr>
        <p:spPr>
          <a:xfrm>
            <a:off x="778928" y="619519"/>
            <a:ext cx="6133935" cy="1501039"/>
          </a:xfrm>
          <a:prstGeom prst="rect">
            <a:avLst/>
          </a:prstGeom>
          <a:noFill/>
          <a:ln>
            <a:noFill/>
          </a:ln>
        </p:spPr>
        <p:txBody>
          <a:bodyPr spcFirstLastPara="1" wrap="square" lIns="0" tIns="5194" rIns="0" bIns="0" anchor="t" anchorCtr="0">
            <a:spAutoFit/>
          </a:bodyPr>
          <a:lstStyle/>
          <a:p>
            <a:pPr marL="5776" marR="2311">
              <a:lnSpc>
                <a:spcPct val="107600"/>
              </a:lnSpc>
              <a:buClr>
                <a:srgbClr val="1E134A"/>
              </a:buClr>
              <a:buSzPts val="3600"/>
            </a:pPr>
            <a:r>
              <a:rPr lang="en-US" sz="2000" b="1" dirty="0">
                <a:solidFill>
                  <a:schemeClr val="bg1"/>
                </a:solidFill>
              </a:rPr>
              <a:t>Introducing the </a:t>
            </a:r>
          </a:p>
          <a:p>
            <a:pPr marL="5776" marR="2311">
              <a:lnSpc>
                <a:spcPct val="107600"/>
              </a:lnSpc>
              <a:buClr>
                <a:srgbClr val="1E134A"/>
              </a:buClr>
              <a:buSzPts val="3600"/>
            </a:pPr>
            <a:r>
              <a:rPr lang="en-US" sz="2800" b="1" dirty="0">
                <a:solidFill>
                  <a:schemeClr val="bg1"/>
                </a:solidFill>
              </a:rPr>
              <a:t>Rubrik Security Cloud </a:t>
            </a:r>
          </a:p>
          <a:p>
            <a:pPr marL="5776" marR="2311">
              <a:lnSpc>
                <a:spcPct val="107600"/>
              </a:lnSpc>
              <a:buClr>
                <a:srgbClr val="1E134A"/>
              </a:buClr>
              <a:buSzPts val="3600"/>
            </a:pPr>
            <a:endParaRPr lang="en-US" sz="2000" b="1" dirty="0">
              <a:solidFill>
                <a:schemeClr val="bg1"/>
              </a:solidFill>
            </a:endParaRPr>
          </a:p>
          <a:p>
            <a:pPr marL="5776" marR="2311">
              <a:lnSpc>
                <a:spcPct val="107600"/>
              </a:lnSpc>
              <a:buClr>
                <a:srgbClr val="1E134A"/>
              </a:buClr>
              <a:buSzPts val="3600"/>
            </a:pPr>
            <a:endParaRPr lang="en-US" sz="2200" b="1" dirty="0">
              <a:solidFill>
                <a:schemeClr val="bg1"/>
              </a:solidFill>
            </a:endParaRPr>
          </a:p>
        </p:txBody>
      </p:sp>
      <p:sp>
        <p:nvSpPr>
          <p:cNvPr id="769" name="Google Shape;769;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0" name="Google Shape;770;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1" name="Google Shape;771;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772" name="Google Shape;772;p5"/>
          <p:cNvSpPr txBox="1"/>
          <p:nvPr/>
        </p:nvSpPr>
        <p:spPr>
          <a:xfrm>
            <a:off x="1968246" y="2433251"/>
            <a:ext cx="4786884" cy="230802"/>
          </a:xfrm>
          <a:prstGeom prst="rect">
            <a:avLst/>
          </a:prstGeom>
          <a:noFill/>
          <a:ln>
            <a:noFill/>
          </a:ln>
        </p:spPr>
        <p:txBody>
          <a:bodyPr spcFirstLastPara="1" wrap="square" lIns="68569" tIns="34275" rIns="68569" bIns="34275" anchor="t" anchorCtr="0">
            <a:spAutoFit/>
          </a:bodyPr>
          <a:lstStyle/>
          <a:p>
            <a:r>
              <a:rPr lang="en-US" sz="1050"/>
              <a:t> </a:t>
            </a:r>
            <a:endParaRPr sz="1050"/>
          </a:p>
        </p:txBody>
      </p:sp>
      <p:sp>
        <p:nvSpPr>
          <p:cNvPr id="3" name="Oval 2">
            <a:extLst>
              <a:ext uri="{FF2B5EF4-FFF2-40B4-BE49-F238E27FC236}">
                <a16:creationId xmlns:a16="http://schemas.microsoft.com/office/drawing/2014/main" id="{F004E2F6-42B8-EA8E-A540-3467FC361050}"/>
              </a:ext>
            </a:extLst>
          </p:cNvPr>
          <p:cNvSpPr/>
          <p:nvPr/>
        </p:nvSpPr>
        <p:spPr>
          <a:xfrm>
            <a:off x="8726378" y="4880540"/>
            <a:ext cx="125913" cy="13670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rgbClr val="111447"/>
                </a:solidFill>
              </a:rPr>
              <a:t>G</a:t>
            </a:r>
          </a:p>
        </p:txBody>
      </p:sp>
      <p:sp>
        <p:nvSpPr>
          <p:cNvPr id="2" name="Google Shape;765;p5">
            <a:extLst>
              <a:ext uri="{FF2B5EF4-FFF2-40B4-BE49-F238E27FC236}">
                <a16:creationId xmlns:a16="http://schemas.microsoft.com/office/drawing/2014/main" id="{C3987575-01D8-FCB8-FE38-350D2E1FD68B}"/>
              </a:ext>
            </a:extLst>
          </p:cNvPr>
          <p:cNvSpPr/>
          <p:nvPr/>
        </p:nvSpPr>
        <p:spPr>
          <a:xfrm>
            <a:off x="778928" y="1645920"/>
            <a:ext cx="7493345" cy="2834640"/>
          </a:xfrm>
          <a:prstGeom prst="roundRect">
            <a:avLst>
              <a:gd name="adj" fmla="val 169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1594000" scaled="0"/>
          </a:grad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buClr>
                <a:schemeClr val="lt1"/>
              </a:buClr>
              <a:buSzPts val="1800"/>
            </a:pPr>
            <a:endParaRPr sz="1350">
              <a:solidFill>
                <a:srgbClr val="1E134A"/>
              </a:solidFill>
            </a:endParaRPr>
          </a:p>
        </p:txBody>
      </p:sp>
      <p:sp>
        <p:nvSpPr>
          <p:cNvPr id="5" name="Google Shape;768;p5">
            <a:extLst>
              <a:ext uri="{FF2B5EF4-FFF2-40B4-BE49-F238E27FC236}">
                <a16:creationId xmlns:a16="http://schemas.microsoft.com/office/drawing/2014/main" id="{87E8F919-D576-18C6-262E-B6F77345F59F}"/>
              </a:ext>
            </a:extLst>
          </p:cNvPr>
          <p:cNvSpPr txBox="1"/>
          <p:nvPr/>
        </p:nvSpPr>
        <p:spPr>
          <a:xfrm>
            <a:off x="1109473" y="1721667"/>
            <a:ext cx="7162800" cy="2639154"/>
          </a:xfrm>
          <a:prstGeom prst="rect">
            <a:avLst/>
          </a:prstGeom>
          <a:noFill/>
          <a:ln>
            <a:noFill/>
          </a:ln>
        </p:spPr>
        <p:txBody>
          <a:bodyPr spcFirstLastPara="1" wrap="square" lIns="68569" tIns="34275" rIns="68569" bIns="34275" anchor="t" anchorCtr="0">
            <a:spAutoFit/>
          </a:bodyPr>
          <a:lstStyle/>
          <a:p>
            <a:pPr lvl="2">
              <a:spcAft>
                <a:spcPts val="600"/>
              </a:spcAft>
              <a:buClr>
                <a:srgbClr val="1E134A"/>
              </a:buClr>
              <a:buSzPts val="1400"/>
            </a:pPr>
            <a:r>
              <a:rPr lang="en-US" sz="2400" b="1" dirty="0">
                <a:solidFill>
                  <a:srgbClr val="1E134A"/>
                </a:solidFill>
              </a:rPr>
              <a:t>Benefits</a:t>
            </a:r>
            <a:endParaRPr lang="en-US" sz="2000" b="1" dirty="0">
              <a:solidFill>
                <a:srgbClr val="1E134A"/>
              </a:solidFill>
            </a:endParaRPr>
          </a:p>
          <a:p>
            <a:pPr marL="576263" lvl="2" indent="-285750">
              <a:spcBef>
                <a:spcPts val="600"/>
              </a:spcBef>
              <a:buFont typeface="+mj-lt"/>
              <a:buAutoNum type="arabicPeriod"/>
            </a:pPr>
            <a:r>
              <a:rPr lang="en-US" sz="1800" dirty="0"/>
              <a:t>Guaranteed ability to recover data</a:t>
            </a:r>
          </a:p>
          <a:p>
            <a:pPr marL="576263" lvl="2" indent="-285750">
              <a:spcBef>
                <a:spcPts val="600"/>
              </a:spcBef>
              <a:buFont typeface="+mj-lt"/>
              <a:buAutoNum type="arabicPeriod"/>
            </a:pPr>
            <a:r>
              <a:rPr lang="en-US" sz="1800" dirty="0"/>
              <a:t>Native immutability to stop cyber attacks affecting the data</a:t>
            </a:r>
          </a:p>
          <a:p>
            <a:pPr marL="576263" lvl="2" indent="-285750">
              <a:spcBef>
                <a:spcPts val="600"/>
              </a:spcBef>
              <a:buFont typeface="+mj-lt"/>
              <a:buAutoNum type="arabicPeriod"/>
            </a:pPr>
            <a:r>
              <a:rPr lang="en-US" sz="1800" dirty="0"/>
              <a:t>A single platform to protect on-prem, in cloud, and SaaS</a:t>
            </a:r>
          </a:p>
          <a:p>
            <a:pPr marL="576263" lvl="2" indent="-285750">
              <a:spcBef>
                <a:spcPts val="600"/>
              </a:spcBef>
              <a:buFont typeface="+mj-lt"/>
              <a:buAutoNum type="arabicPeriod"/>
            </a:pPr>
            <a:r>
              <a:rPr lang="en-US" sz="1800" dirty="0"/>
              <a:t>Testable resiliency to reduce risk</a:t>
            </a:r>
          </a:p>
          <a:p>
            <a:pPr marL="576263" lvl="2" indent="-285750">
              <a:spcBef>
                <a:spcPts val="600"/>
              </a:spcBef>
              <a:buFont typeface="+mj-lt"/>
              <a:buAutoNum type="arabicPeriod"/>
            </a:pPr>
            <a:r>
              <a:rPr lang="en-US" sz="1800" dirty="0"/>
              <a:t>Practical data visibility to drive better decision making</a:t>
            </a:r>
          </a:p>
          <a:p>
            <a:pPr marL="576263" lvl="2" indent="-285750">
              <a:spcBef>
                <a:spcPts val="600"/>
              </a:spcBef>
              <a:buFont typeface="+mj-lt"/>
              <a:buAutoNum type="arabicPeriod"/>
            </a:pPr>
            <a:r>
              <a:rPr lang="en-US" sz="1800" dirty="0"/>
              <a:t>Consolidation and repurposing of existing budget</a:t>
            </a:r>
            <a:endParaRPr lang="en-US" sz="2400" b="1" dirty="0">
              <a:solidFill>
                <a:srgbClr val="1E134A"/>
              </a:solidFill>
            </a:endParaRPr>
          </a:p>
        </p:txBody>
      </p:sp>
    </p:spTree>
    <p:extLst>
      <p:ext uri="{BB962C8B-B14F-4D97-AF65-F5344CB8AC3E}">
        <p14:creationId xmlns:p14="http://schemas.microsoft.com/office/powerpoint/2010/main" val="48211265"/>
      </p:ext>
    </p:extLst>
  </p:cSld>
  <p:clrMapOvr>
    <a:masterClrMapping/>
  </p:clrMapOvr>
</p:sld>
</file>

<file path=ppt/theme/theme1.xml><?xml version="1.0" encoding="utf-8"?>
<a:theme xmlns:a="http://schemas.openxmlformats.org/drawingml/2006/main" name="Confluent Template 20200305">
  <a:themeElements>
    <a:clrScheme name="Custom 3">
      <a:dk1>
        <a:srgbClr val="282A65"/>
      </a:dk1>
      <a:lt1>
        <a:srgbClr val="FFFFFF"/>
      </a:lt1>
      <a:dk2>
        <a:srgbClr val="040531"/>
      </a:dk2>
      <a:lt2>
        <a:srgbClr val="F4FCFF"/>
      </a:lt2>
      <a:accent1>
        <a:srgbClr val="059DDF"/>
      </a:accent1>
      <a:accent2>
        <a:srgbClr val="00ADBB"/>
      </a:accent2>
      <a:accent3>
        <a:srgbClr val="595E6A"/>
      </a:accent3>
      <a:accent4>
        <a:srgbClr val="914D9E"/>
      </a:accent4>
      <a:accent5>
        <a:srgbClr val="595E6A"/>
      </a:accent5>
      <a:accent6>
        <a:srgbClr val="D7EFF6"/>
      </a:accent6>
      <a:hlink>
        <a:srgbClr val="059DDF"/>
      </a:hlink>
      <a:folHlink>
        <a:srgbClr val="914D9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VariableList UniqueId="624d7eab-bc67-4af1-9587-269c8de507b3" Name="AD_HOC" ContentType="XML" MajorVersion="0" MinorVersion="1" isLocalCopy="False" IsBaseObject="False" DataSourceId="4848b20e-87f2-4e90-8797-14899ee9df31" DataSourceMajorVersion="0" DataSourceMinorVersion="1"/>
</file>

<file path=customXml/item2.xml><?xml version="1.0" encoding="utf-8"?>
<VariableListDefinition name="System" displayName="System" id="a1263833-f2f9-4c26-afe3-c5643a598f69" isdomainofvalue="False" dataSourceId="c680cc4a-4e5a-465b-9e6c-cb7fac47aafb"/>
</file>

<file path=customXml/item3.xml><?xml version="1.0" encoding="utf-8"?>
<AllExternalAdhocVariableMappings/>
</file>

<file path=customXml/item4.xml><?xml version="1.0" encoding="utf-8"?>
<VariableList UniqueId="34a36c73-32a4-411a-a8f5-5e2eeae6eb4c" Name="Computed" ContentType="XML" MajorVersion="0" MinorVersion="1" isLocalCopy="False" IsBaseObject="False" DataSourceId="55c85654-0873-440a-9035-a378971df2c9" DataSourceMajorVersion="0" DataSourceMinorVersion="1"/>
</file>

<file path=customXml/item5.xml><?xml version="1.0" encoding="utf-8"?>
<VariableListDefinition name="Computed" displayName="Computed" id="34a36c73-32a4-411a-a8f5-5e2eeae6eb4c" isdomainofvalue="False" dataSourceId="55c85654-0873-440a-9035-a378971df2c9"/>
</file>

<file path=customXml/item6.xml><?xml version="1.0" encoding="utf-8"?>
<VariableListDefinition name="AD_HOC" displayName="AD_HOC" id="624d7eab-bc67-4af1-9587-269c8de507b3" isdomainofvalue="False" dataSourceId="4848b20e-87f2-4e90-8797-14899ee9df31"/>
</file>

<file path=customXml/item7.xml><?xml version="1.0" encoding="utf-8"?>
<VariableList UniqueId="a1263833-f2f9-4c26-afe3-c5643a598f69" Name="System" ContentType="XML" MajorVersion="0" MinorVersion="1" isLocalCopy="False" IsBaseObject="False" DataSourceId="c680cc4a-4e5a-465b-9e6c-cb7fac47aafb" DataSourceMajorVersion="0" DataSourceMinorVersion="1"/>
</file>

<file path=customXml/itemProps1.xml><?xml version="1.0" encoding="utf-8"?>
<ds:datastoreItem xmlns:ds="http://schemas.openxmlformats.org/officeDocument/2006/customXml" ds:itemID="{7E8C0D47-F4A3-4163-B131-DD0DE4AD6BA3}">
  <ds:schemaRefs/>
</ds:datastoreItem>
</file>

<file path=customXml/itemProps2.xml><?xml version="1.0" encoding="utf-8"?>
<ds:datastoreItem xmlns:ds="http://schemas.openxmlformats.org/officeDocument/2006/customXml" ds:itemID="{06AF9529-7DE3-405E-B255-C8D84FD62A00}">
  <ds:schemaRefs/>
</ds:datastoreItem>
</file>

<file path=customXml/itemProps3.xml><?xml version="1.0" encoding="utf-8"?>
<ds:datastoreItem xmlns:ds="http://schemas.openxmlformats.org/officeDocument/2006/customXml" ds:itemID="{DA20CBF8-3CF7-4729-9CC8-D053C877E9A2}">
  <ds:schemaRefs/>
</ds:datastoreItem>
</file>

<file path=customXml/itemProps4.xml><?xml version="1.0" encoding="utf-8"?>
<ds:datastoreItem xmlns:ds="http://schemas.openxmlformats.org/officeDocument/2006/customXml" ds:itemID="{869DE3CB-090D-4335-B4BF-B0875858341E}">
  <ds:schemaRefs/>
</ds:datastoreItem>
</file>

<file path=customXml/itemProps5.xml><?xml version="1.0" encoding="utf-8"?>
<ds:datastoreItem xmlns:ds="http://schemas.openxmlformats.org/officeDocument/2006/customXml" ds:itemID="{9536369F-B282-471D-805F-3933565EFBB2}">
  <ds:schemaRefs/>
</ds:datastoreItem>
</file>

<file path=customXml/itemProps6.xml><?xml version="1.0" encoding="utf-8"?>
<ds:datastoreItem xmlns:ds="http://schemas.openxmlformats.org/officeDocument/2006/customXml" ds:itemID="{F1486C24-CAAA-45B6-AB24-157C4B4C4E6E}">
  <ds:schemaRefs/>
</ds:datastoreItem>
</file>

<file path=customXml/itemProps7.xml><?xml version="1.0" encoding="utf-8"?>
<ds:datastoreItem xmlns:ds="http://schemas.openxmlformats.org/officeDocument/2006/customXml" ds:itemID="{BF27612A-91F2-4255-9289-07E572A09F64}">
  <ds:schemaRefs/>
</ds:datastoreItem>
</file>

<file path=docProps/app.xml><?xml version="1.0" encoding="utf-8"?>
<Properties xmlns="http://schemas.openxmlformats.org/officeDocument/2006/extended-properties" xmlns:vt="http://schemas.openxmlformats.org/officeDocument/2006/docPropsVTypes">
  <TotalTime>445</TotalTime>
  <Words>1817</Words>
  <Application>Microsoft Macintosh PowerPoint</Application>
  <PresentationFormat>On-screen Show (16:9)</PresentationFormat>
  <Paragraphs>391</Paragraphs>
  <Slides>27</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Arial</vt:lpstr>
      <vt:lpstr>Calibri</vt:lpstr>
      <vt:lpstr>Century Gothic</vt:lpstr>
      <vt:lpstr>Helvetica Neue</vt:lpstr>
      <vt:lpstr>Montserrat</vt:lpstr>
      <vt:lpstr>Montserrat SemiBold</vt:lpstr>
      <vt:lpstr>Poppins</vt:lpstr>
      <vt:lpstr>Roboto</vt:lpstr>
      <vt:lpstr>Roboto Light</vt:lpstr>
      <vt:lpstr>Wingdings</vt:lpstr>
      <vt:lpstr>Confluent Template 20200305</vt:lpstr>
      <vt:lpstr>Ensure Resiliency Against  Cyber Threats</vt:lpstr>
      <vt:lpstr>PowerPoint Presentation</vt:lpstr>
      <vt:lpstr>Agenda</vt:lpstr>
      <vt:lpstr>Poll Question:  How would you rate your organization's ability to respond to a ransomware attack? </vt:lpstr>
      <vt:lpstr>PowerPoint Presentation</vt:lpstr>
      <vt:lpstr>PowerPoint Presentation</vt:lpstr>
      <vt:lpstr>PowerPoint Presentation</vt:lpstr>
      <vt:lpstr>PowerPoint Presentation</vt:lpstr>
      <vt:lpstr>PowerPoint Presentation</vt:lpstr>
      <vt:lpstr>PowerPoint Presentation</vt:lpstr>
      <vt:lpstr>SERVICE TIERS </vt:lpstr>
      <vt:lpstr>ASSURED MANAGED SERVICES</vt:lpstr>
      <vt:lpstr>PROBLEMS WE SOLVE</vt:lpstr>
      <vt:lpstr>Rubrik as a Service – OPTIONS</vt:lpstr>
      <vt:lpstr>PowerPoint Presentation</vt:lpstr>
      <vt:lpstr>SOLUTION TOPOLOGY</vt:lpstr>
      <vt:lpstr>WHAT YOU GET WITH DISASTER RECOVERY</vt:lpstr>
      <vt:lpstr>ASSURED MANAGEMENT </vt:lpstr>
      <vt:lpstr>PowerPoint Presentation</vt:lpstr>
      <vt:lpstr>SERVICE TIERS </vt:lpstr>
      <vt:lpstr>SERVICE TIERS - HYBRID</vt:lpstr>
      <vt:lpstr>CUSTOMERS IN 40+ COUNTRIES WORLDWIDE</vt:lpstr>
      <vt:lpstr>CUSTOMER SUCCESS STORY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Confluent &amp; Databricks  The best-in-class solution for real-time analytics</dc:title>
  <dc:creator>Alexandra Tully</dc:creator>
  <cp:lastModifiedBy>Doug Kryzan</cp:lastModifiedBy>
  <cp:revision>97</cp:revision>
  <dcterms:modified xsi:type="dcterms:W3CDTF">2023-05-31T01:16:44Z</dcterms:modified>
</cp:coreProperties>
</file>