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8"/>
    <p:sldMasterId id="2147483648" r:id="rId9"/>
  </p:sldMasterIdLst>
  <p:notesMasterIdLst>
    <p:notesMasterId r:id="rId23"/>
  </p:notesMasterIdLst>
  <p:handoutMasterIdLst>
    <p:handoutMasterId r:id="rId24"/>
  </p:handoutMasterIdLst>
  <p:sldIdLst>
    <p:sldId id="256" r:id="rId10"/>
    <p:sldId id="264" r:id="rId11"/>
    <p:sldId id="265" r:id="rId12"/>
    <p:sldId id="266" r:id="rId13"/>
    <p:sldId id="267" r:id="rId14"/>
    <p:sldId id="268" r:id="rId15"/>
    <p:sldId id="274" r:id="rId16"/>
    <p:sldId id="269" r:id="rId17"/>
    <p:sldId id="270" r:id="rId18"/>
    <p:sldId id="271" r:id="rId19"/>
    <p:sldId id="272" r:id="rId20"/>
    <p:sldId id="273" r:id="rId21"/>
    <p:sldId id="263" r:id="rId22"/>
  </p:sldIdLst>
  <p:sldSz cx="12192000" cy="6858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</p:embeddedFontLst>
  <p:custDataLst>
    <p:custData r:id="rId2"/>
    <p:custData r:id="rId3"/>
    <p:custData r:id="rId5"/>
    <p:custData r:id="rId4"/>
    <p:custData r:id="rId6"/>
    <p:custData r:id="rId7"/>
    <p:custData r:id="rId1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iq9w5mCVItz4vd69QL4kHXEfDN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25C"/>
    <a:srgbClr val="FFFFFF"/>
    <a:srgbClr val="BB1223"/>
    <a:srgbClr val="038B3B"/>
    <a:srgbClr val="F6A6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77" autoAdjust="0"/>
    <p:restoredTop sz="94694"/>
  </p:normalViewPr>
  <p:slideViewPr>
    <p:cSldViewPr snapToGrid="0">
      <p:cViewPr varScale="1">
        <p:scale>
          <a:sx n="117" d="100"/>
          <a:sy n="11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99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font" Target="fonts/font2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theme" Target="theme/theme1.xml"/><Relationship Id="rId7" Type="http://schemas.openxmlformats.org/officeDocument/2006/relationships/customXml" Target="../customXml/item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2.xml"/><Relationship Id="rId24" Type="http://schemas.openxmlformats.org/officeDocument/2006/relationships/handoutMaster" Target="handoutMasters/handoutMaster1.xml"/><Relationship Id="rId32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6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customschemas.google.com/relationships/presentationmetadata" Target="metadata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2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F242794-1EB4-0B77-BFB0-07C4CEB8FD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2AC7AD-AFC9-1EAD-6E61-F518367D5BF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9D5491-DD76-4D0F-935A-A45A6A2A76F9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B081DD-B195-7C2C-B21C-E189DC5668D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CC227A-2C83-BD17-6D82-E676E12C8B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9B82E-706D-43EA-A1A3-90C842758A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256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40776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3203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71954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Google Shape;27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7202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6803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7612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4037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55995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85961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81353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6914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0" descr="A picture containing grass, decorated, colorful, stadium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0"/>
          <p:cNvSpPr/>
          <p:nvPr/>
        </p:nvSpPr>
        <p:spPr>
          <a:xfrm>
            <a:off x="0" y="0"/>
            <a:ext cx="4980300" cy="6858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368" y="713681"/>
            <a:ext cx="3718560" cy="105492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0"/>
          <p:cNvSpPr txBox="1"/>
          <p:nvPr/>
        </p:nvSpPr>
        <p:spPr>
          <a:xfrm>
            <a:off x="7891817" y="6063988"/>
            <a:ext cx="41454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31;p13">
            <a:extLst>
              <a:ext uri="{FF2B5EF4-FFF2-40B4-BE49-F238E27FC236}">
                <a16:creationId xmlns:a16="http://schemas.microsoft.com/office/drawing/2014/main" id="{163FE589-FD3A-0047-1F11-3AFA68F55A6F}"/>
              </a:ext>
            </a:extLst>
          </p:cNvPr>
          <p:cNvSpPr/>
          <p:nvPr userDrawn="1"/>
        </p:nvSpPr>
        <p:spPr>
          <a:xfrm rot="5400000" flipV="1">
            <a:off x="1574278" y="3402032"/>
            <a:ext cx="6849784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1_Two Conten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4617A0-1921-C820-18C2-27C63D6F3470}"/>
              </a:ext>
            </a:extLst>
          </p:cNvPr>
          <p:cNvSpPr/>
          <p:nvPr userDrawn="1"/>
        </p:nvSpPr>
        <p:spPr>
          <a:xfrm>
            <a:off x="609600" y="134157"/>
            <a:ext cx="5486400" cy="6042805"/>
          </a:xfrm>
          <a:prstGeom prst="rect">
            <a:avLst/>
          </a:prstGeom>
          <a:solidFill>
            <a:srgbClr val="038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Google Shape;64;p18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838200" y="1333874"/>
            <a:ext cx="5049253" cy="107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18"/>
          <p:cNvSpPr txBox="1">
            <a:spLocks noGrp="1"/>
          </p:cNvSpPr>
          <p:nvPr>
            <p:ph type="body" idx="1"/>
          </p:nvPr>
        </p:nvSpPr>
        <p:spPr>
          <a:xfrm>
            <a:off x="838200" y="2630905"/>
            <a:ext cx="5049253" cy="3311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bg1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0" name="Google Shape;70;p18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31;p13">
            <a:extLst>
              <a:ext uri="{FF2B5EF4-FFF2-40B4-BE49-F238E27FC236}">
                <a16:creationId xmlns:a16="http://schemas.microsoft.com/office/drawing/2014/main" id="{4BD8046D-8BE0-747B-ABA9-EE418D0DA260}"/>
              </a:ext>
            </a:extLst>
          </p:cNvPr>
          <p:cNvSpPr/>
          <p:nvPr userDrawn="1"/>
        </p:nvSpPr>
        <p:spPr>
          <a:xfrm>
            <a:off x="0" y="0"/>
            <a:ext cx="12192000" cy="134157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85;p20">
            <a:extLst>
              <a:ext uri="{FF2B5EF4-FFF2-40B4-BE49-F238E27FC236}">
                <a16:creationId xmlns:a16="http://schemas.microsoft.com/office/drawing/2014/main" id="{BEB8E74A-4FC4-9D44-2D7E-FBDFCBB036B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355893"/>
            <a:ext cx="1872996" cy="5313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51882DE-060F-C7C1-BC9C-DDE61A735C4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304547" y="1333875"/>
            <a:ext cx="5399771" cy="4608986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665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1_Two Conten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4617A0-1921-C820-18C2-27C63D6F3470}"/>
              </a:ext>
            </a:extLst>
          </p:cNvPr>
          <p:cNvSpPr/>
          <p:nvPr userDrawn="1"/>
        </p:nvSpPr>
        <p:spPr>
          <a:xfrm>
            <a:off x="609600" y="134157"/>
            <a:ext cx="5486400" cy="6042805"/>
          </a:xfrm>
          <a:prstGeom prst="rect">
            <a:avLst/>
          </a:prstGeom>
          <a:solidFill>
            <a:srgbClr val="BB12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Google Shape;64;p18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838200" y="1333874"/>
            <a:ext cx="5049253" cy="107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18"/>
          <p:cNvSpPr txBox="1">
            <a:spLocks noGrp="1"/>
          </p:cNvSpPr>
          <p:nvPr>
            <p:ph type="body" idx="1"/>
          </p:nvPr>
        </p:nvSpPr>
        <p:spPr>
          <a:xfrm>
            <a:off x="838200" y="2630905"/>
            <a:ext cx="5049253" cy="3311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bg1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0" name="Google Shape;70;p18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31;p13">
            <a:extLst>
              <a:ext uri="{FF2B5EF4-FFF2-40B4-BE49-F238E27FC236}">
                <a16:creationId xmlns:a16="http://schemas.microsoft.com/office/drawing/2014/main" id="{4BD8046D-8BE0-747B-ABA9-EE418D0DA260}"/>
              </a:ext>
            </a:extLst>
          </p:cNvPr>
          <p:cNvSpPr/>
          <p:nvPr userDrawn="1"/>
        </p:nvSpPr>
        <p:spPr>
          <a:xfrm>
            <a:off x="0" y="0"/>
            <a:ext cx="12192000" cy="134157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85;p20">
            <a:extLst>
              <a:ext uri="{FF2B5EF4-FFF2-40B4-BE49-F238E27FC236}">
                <a16:creationId xmlns:a16="http://schemas.microsoft.com/office/drawing/2014/main" id="{BEB8E74A-4FC4-9D44-2D7E-FBDFCBB036B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355893"/>
            <a:ext cx="1872996" cy="5313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51882DE-060F-C7C1-BC9C-DDE61A735C4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304547" y="1333875"/>
            <a:ext cx="5399771" cy="4608986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0084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2_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3"/>
          <p:cNvSpPr/>
          <p:nvPr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3"/>
          <p:cNvSpPr txBox="1">
            <a:spLocks noGrp="1"/>
          </p:cNvSpPr>
          <p:nvPr>
            <p:ph type="title"/>
          </p:nvPr>
        </p:nvSpPr>
        <p:spPr>
          <a:xfrm>
            <a:off x="838200" y="531232"/>
            <a:ext cx="8594558" cy="70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4" name="Google Shape;34;p13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13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85;p20">
            <a:extLst>
              <a:ext uri="{FF2B5EF4-FFF2-40B4-BE49-F238E27FC236}">
                <a16:creationId xmlns:a16="http://schemas.microsoft.com/office/drawing/2014/main" id="{45304AA4-4BF6-6844-AD45-56231E69025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998243" y="538332"/>
            <a:ext cx="1872996" cy="5313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90AC7FA-BE18-F61E-44F9-1E757CFC80EC}"/>
              </a:ext>
            </a:extLst>
          </p:cNvPr>
          <p:cNvGrpSpPr/>
          <p:nvPr userDrawn="1"/>
        </p:nvGrpSpPr>
        <p:grpSpPr>
          <a:xfrm>
            <a:off x="0" y="1401901"/>
            <a:ext cx="12192000" cy="4775061"/>
            <a:chOff x="254980" y="1204543"/>
            <a:chExt cx="8739552" cy="565345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36C7E61-3F97-371D-C3C3-C7715B5571F4}"/>
                </a:ext>
              </a:extLst>
            </p:cNvPr>
            <p:cNvSpPr/>
            <p:nvPr userDrawn="1"/>
          </p:nvSpPr>
          <p:spPr>
            <a:xfrm>
              <a:off x="254980" y="1204543"/>
              <a:ext cx="2913179" cy="5653453"/>
            </a:xfrm>
            <a:prstGeom prst="rect">
              <a:avLst/>
            </a:prstGeom>
            <a:solidFill>
              <a:srgbClr val="038B3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16B01C7-1B66-3777-1EFA-82A02AD98754}"/>
                </a:ext>
              </a:extLst>
            </p:cNvPr>
            <p:cNvSpPr/>
            <p:nvPr userDrawn="1"/>
          </p:nvSpPr>
          <p:spPr>
            <a:xfrm>
              <a:off x="3168165" y="1204544"/>
              <a:ext cx="2913182" cy="5653453"/>
            </a:xfrm>
            <a:prstGeom prst="rect">
              <a:avLst/>
            </a:prstGeom>
            <a:solidFill>
              <a:srgbClr val="F6A60B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AFE32C8-FC34-FD7A-6BFC-990AFE7FC793}"/>
                </a:ext>
              </a:extLst>
            </p:cNvPr>
            <p:cNvSpPr/>
            <p:nvPr userDrawn="1"/>
          </p:nvSpPr>
          <p:spPr>
            <a:xfrm>
              <a:off x="6081349" y="1204546"/>
              <a:ext cx="2913183" cy="5653453"/>
            </a:xfrm>
            <a:prstGeom prst="rect">
              <a:avLst/>
            </a:prstGeom>
            <a:solidFill>
              <a:srgbClr val="BB1223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DEC6997A-4613-4749-4958-C3E0672B39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5913" y="1723568"/>
            <a:ext cx="3518150" cy="4131730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  <a:latin typeface="+mj-lt"/>
              </a:defRPr>
            </a:lvl1pPr>
            <a:lvl2pPr>
              <a:defRPr sz="2000" b="1">
                <a:solidFill>
                  <a:schemeClr val="bg1"/>
                </a:solidFill>
                <a:latin typeface="+mj-lt"/>
              </a:defRPr>
            </a:lvl2pPr>
            <a:lvl3pPr>
              <a:defRPr sz="1800" b="1">
                <a:solidFill>
                  <a:schemeClr val="bg1"/>
                </a:solidFill>
                <a:latin typeface="+mj-lt"/>
              </a:defRPr>
            </a:lvl3pPr>
            <a:lvl4pPr>
              <a:defRPr sz="1600" b="1">
                <a:solidFill>
                  <a:schemeClr val="bg1"/>
                </a:solidFill>
                <a:latin typeface="+mj-lt"/>
              </a:defRPr>
            </a:lvl4pPr>
            <a:lvl5pPr>
              <a:defRPr sz="1600" b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8D852D4E-4506-EA57-33D1-C3DAFCA7D3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36922" y="1723568"/>
            <a:ext cx="3518150" cy="4131730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  <a:latin typeface="+mj-lt"/>
              </a:defRPr>
            </a:lvl1pPr>
            <a:lvl2pPr>
              <a:defRPr sz="2000" b="1">
                <a:solidFill>
                  <a:schemeClr val="bg1"/>
                </a:solidFill>
                <a:latin typeface="+mj-lt"/>
              </a:defRPr>
            </a:lvl2pPr>
            <a:lvl3pPr>
              <a:defRPr sz="1800" b="1">
                <a:solidFill>
                  <a:schemeClr val="bg1"/>
                </a:solidFill>
                <a:latin typeface="+mj-lt"/>
              </a:defRPr>
            </a:lvl3pPr>
            <a:lvl4pPr>
              <a:defRPr sz="1600" b="1">
                <a:solidFill>
                  <a:schemeClr val="bg1"/>
                </a:solidFill>
                <a:latin typeface="+mj-lt"/>
              </a:defRPr>
            </a:lvl4pPr>
            <a:lvl5pPr>
              <a:defRPr sz="1600" b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7809EBB2-410A-FDCA-5412-A0BE54514A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00930" y="1723568"/>
            <a:ext cx="3518150" cy="4131730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  <a:latin typeface="+mj-lt"/>
              </a:defRPr>
            </a:lvl1pPr>
            <a:lvl2pPr>
              <a:defRPr sz="2000" b="1">
                <a:solidFill>
                  <a:schemeClr val="bg1"/>
                </a:solidFill>
                <a:latin typeface="+mj-lt"/>
              </a:defRPr>
            </a:lvl2pPr>
            <a:lvl3pPr>
              <a:defRPr sz="1800" b="1">
                <a:solidFill>
                  <a:schemeClr val="bg1"/>
                </a:solidFill>
                <a:latin typeface="+mj-lt"/>
              </a:defRPr>
            </a:lvl3pPr>
            <a:lvl4pPr>
              <a:defRPr sz="1600" b="1">
                <a:solidFill>
                  <a:schemeClr val="bg1"/>
                </a:solidFill>
                <a:latin typeface="+mj-lt"/>
              </a:defRPr>
            </a:lvl4pPr>
            <a:lvl5pPr>
              <a:defRPr sz="1600" b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255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7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7"/>
          <p:cNvSpPr/>
          <p:nvPr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7"/>
          <p:cNvSpPr txBox="1">
            <a:spLocks noGrp="1"/>
          </p:cNvSpPr>
          <p:nvPr>
            <p:ph type="title"/>
          </p:nvPr>
        </p:nvSpPr>
        <p:spPr>
          <a:xfrm>
            <a:off x="831850" y="1656918"/>
            <a:ext cx="10515600" cy="2564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0" name="Google Shape;60;p17"/>
          <p:cNvSpPr txBox="1">
            <a:spLocks noGrp="1"/>
          </p:cNvSpPr>
          <p:nvPr>
            <p:ph type="body" idx="1"/>
          </p:nvPr>
        </p:nvSpPr>
        <p:spPr>
          <a:xfrm>
            <a:off x="831850" y="4334692"/>
            <a:ext cx="10515600" cy="1418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  <p:pic>
        <p:nvPicPr>
          <p:cNvPr id="61" name="Google Shape;61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7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userDrawn="1">
  <p:cSld name="TWO_OBJECT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8;p17">
            <a:extLst>
              <a:ext uri="{FF2B5EF4-FFF2-40B4-BE49-F238E27FC236}">
                <a16:creationId xmlns:a16="http://schemas.microsoft.com/office/drawing/2014/main" id="{47396876-707B-CF6F-361C-C131C75E4CDC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8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8690811" cy="531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18"/>
          <p:cNvSpPr txBox="1">
            <a:spLocks noGrp="1"/>
          </p:cNvSpPr>
          <p:nvPr>
            <p:ph type="body" idx="1"/>
          </p:nvPr>
        </p:nvSpPr>
        <p:spPr>
          <a:xfrm>
            <a:off x="838200" y="1483331"/>
            <a:ext cx="5181600" cy="441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69" name="Google Shape;69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87800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8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hart Placeholder 8">
            <a:extLst>
              <a:ext uri="{FF2B5EF4-FFF2-40B4-BE49-F238E27FC236}">
                <a16:creationId xmlns:a16="http://schemas.microsoft.com/office/drawing/2014/main" id="{B2857C36-5B2C-BA36-35C9-56B8F1830ED7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509239" y="1483331"/>
            <a:ext cx="4844561" cy="4418633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36AC3F70-6D56-CF52-2974-6A31E3A3F4D7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9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8805608" cy="57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839788" y="1507812"/>
            <a:ext cx="5157900" cy="64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2"/>
          </p:nvPr>
        </p:nvSpPr>
        <p:spPr>
          <a:xfrm>
            <a:off x="839788" y="2270920"/>
            <a:ext cx="5157900" cy="3634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3"/>
          </p:nvPr>
        </p:nvSpPr>
        <p:spPr>
          <a:xfrm>
            <a:off x="6172200" y="1507812"/>
            <a:ext cx="5183100" cy="64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body" idx="4"/>
          </p:nvPr>
        </p:nvSpPr>
        <p:spPr>
          <a:xfrm>
            <a:off x="6172200" y="2270920"/>
            <a:ext cx="5183100" cy="3634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9" name="Google Shape;79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340253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9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userDrawn="1">
  <p:cSld name="Content with Ca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>
            <a:spLocks noGrp="1"/>
          </p:cNvSpPr>
          <p:nvPr>
            <p:ph type="title"/>
          </p:nvPr>
        </p:nvSpPr>
        <p:spPr>
          <a:xfrm>
            <a:off x="839788" y="1203159"/>
            <a:ext cx="3932100" cy="899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solidFill>
                  <a:schemeClr val="tx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4" name="Google Shape;84;p20"/>
          <p:cNvSpPr txBox="1">
            <a:spLocks noGrp="1"/>
          </p:cNvSpPr>
          <p:nvPr>
            <p:ph type="body" idx="1"/>
          </p:nvPr>
        </p:nvSpPr>
        <p:spPr>
          <a:xfrm>
            <a:off x="839788" y="2275574"/>
            <a:ext cx="3932100" cy="3585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pic>
        <p:nvPicPr>
          <p:cNvPr id="85" name="Google Shape;85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355893"/>
            <a:ext cx="1872996" cy="53135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20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0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7977C25C-FDB7-6B87-8C60-ADB3D44E20B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183188" y="1203159"/>
            <a:ext cx="6172200" cy="4657892"/>
          </a:xfrm>
        </p:spPr>
        <p:txBody>
          <a:bodyPr/>
          <a:lstStyle>
            <a:lvl1pPr marL="0" indent="0">
              <a:buNone/>
              <a:defRPr sz="3200" b="1">
                <a:latin typeface="+mj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3" name="Google Shape;31;p13">
            <a:extLst>
              <a:ext uri="{FF2B5EF4-FFF2-40B4-BE49-F238E27FC236}">
                <a16:creationId xmlns:a16="http://schemas.microsoft.com/office/drawing/2014/main" id="{45C05D77-C1CA-A55D-7956-D5FB9CC17E2E}"/>
              </a:ext>
            </a:extLst>
          </p:cNvPr>
          <p:cNvSpPr/>
          <p:nvPr userDrawn="1"/>
        </p:nvSpPr>
        <p:spPr>
          <a:xfrm>
            <a:off x="0" y="0"/>
            <a:ext cx="12192000" cy="134157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preserve="1" userDrawn="1">
  <p:cSld name="1_Content with Ca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9287A142-5E2F-F4C0-7141-51694E9142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2105" y="139759"/>
            <a:ext cx="3769895" cy="6037203"/>
          </a:xfrm>
          <a:prstGeom prst="rect">
            <a:avLst/>
          </a:prstGeom>
        </p:spPr>
      </p:pic>
      <p:sp>
        <p:nvSpPr>
          <p:cNvPr id="86" name="Google Shape;86;p20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0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AB9E774B-E05F-B52F-0191-DF89EE45B7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84988" y="1544379"/>
            <a:ext cx="5029465" cy="322262"/>
          </a:xfrm>
        </p:spPr>
        <p:txBody>
          <a:bodyPr>
            <a:noAutofit/>
          </a:bodyPr>
          <a:lstStyle>
            <a:lvl1pPr marL="50800" indent="0" algn="ctr">
              <a:lnSpc>
                <a:spcPct val="100000"/>
              </a:lnSpc>
              <a:spcBef>
                <a:spcPts val="0"/>
              </a:spcBef>
              <a:buNone/>
              <a:defRPr sz="2000" b="1"/>
            </a:lvl1pPr>
          </a:lstStyle>
          <a:p>
            <a:r>
              <a:rPr lang="en-GB" dirty="0"/>
              <a:t>1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3EAFD337-3DC0-6D33-8E7A-617F178E71C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585111" y="1932229"/>
            <a:ext cx="5029202" cy="55262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000"/>
            </a:lvl1pPr>
          </a:lstStyle>
          <a:p>
            <a:endParaRPr lang="en-GB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27283056-A442-FD03-8C64-B33FCEC3BB6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84708" y="630935"/>
            <a:ext cx="5029690" cy="552624"/>
          </a:xfrm>
        </p:spPr>
        <p:txBody>
          <a:bodyPr anchor="ctr">
            <a:noAutofit/>
          </a:bodyPr>
          <a:lstStyle>
            <a:lvl1pPr marL="50800" indent="0" algn="ctr">
              <a:spcBef>
                <a:spcPts val="0"/>
              </a:spcBef>
              <a:buNone/>
              <a:defRPr sz="2800" b="1"/>
            </a:lvl1pPr>
          </a:lstStyle>
          <a:p>
            <a:r>
              <a:rPr lang="en-GB" dirty="0"/>
              <a:t>Overview &amp; Objectives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0769A26-B4B8-CC34-74CE-F9797A2339F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584988" y="2625822"/>
            <a:ext cx="5029465" cy="322262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n-GB" sz="2000" b="1"/>
            </a:lvl1pPr>
          </a:lstStyle>
          <a:p>
            <a:pPr marL="5080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/>
              <a:t>2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D8D70F1-B1FF-A040-2661-F668D256B12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85111" y="3013672"/>
            <a:ext cx="5029202" cy="552624"/>
          </a:xfrm>
        </p:spPr>
        <p:txBody>
          <a:bodyPr>
            <a:normAutofit/>
          </a:bodyPr>
          <a:lstStyle>
            <a:lvl1pPr>
              <a:def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6461CEF3-A9BD-BC5A-51FF-F486BA0840F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84848" y="3739148"/>
            <a:ext cx="5029465" cy="322262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n-GB" sz="2000" b="1"/>
            </a:lvl1pPr>
          </a:lstStyle>
          <a:p>
            <a:pPr marL="5080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/>
              <a:t>3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2C0C17A8-ED13-BE63-0647-AF7D6CBECB7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584971" y="4126998"/>
            <a:ext cx="5029202" cy="552624"/>
          </a:xfrm>
        </p:spPr>
        <p:txBody>
          <a:bodyPr>
            <a:normAutofit/>
          </a:bodyPr>
          <a:lstStyle>
            <a:lvl1pPr>
              <a:def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DF97158-D8CA-8987-2C9D-C39E3CE16E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84708" y="4813476"/>
            <a:ext cx="5029465" cy="322262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n-GB" sz="2000" b="1"/>
            </a:lvl1pPr>
          </a:lstStyle>
          <a:p>
            <a:pPr marL="5080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/>
              <a:t>4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204C476D-2960-99E0-6C34-EF8EAD11105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584831" y="5201326"/>
            <a:ext cx="5029202" cy="55262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000"/>
            </a:lvl1pPr>
          </a:lstStyle>
          <a:p>
            <a:endParaRPr lang="en-GB" dirty="0"/>
          </a:p>
        </p:txBody>
      </p:sp>
      <p:sp>
        <p:nvSpPr>
          <p:cNvPr id="11" name="Picture Placeholder 14">
            <a:extLst>
              <a:ext uri="{FF2B5EF4-FFF2-40B4-BE49-F238E27FC236}">
                <a16:creationId xmlns:a16="http://schemas.microsoft.com/office/drawing/2014/main" id="{4868881A-39F8-D077-D743-64A7B5FFC78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38201" y="1544379"/>
            <a:ext cx="938856" cy="94047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GB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682F566-A695-EFC9-9CC3-B574132ED334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38201" y="2635718"/>
            <a:ext cx="938856" cy="94047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GB" dirty="0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2D97C9C6-1CA2-EA9C-5B19-20A6C7AEF77F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38201" y="3727058"/>
            <a:ext cx="938856" cy="94047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GB" dirty="0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2BCAAC44-4059-052C-54B7-FD65FFADE882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38201" y="4827285"/>
            <a:ext cx="938856" cy="94047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GB" dirty="0"/>
          </a:p>
        </p:txBody>
      </p:sp>
      <p:sp>
        <p:nvSpPr>
          <p:cNvPr id="19" name="Google Shape;31;p13">
            <a:extLst>
              <a:ext uri="{FF2B5EF4-FFF2-40B4-BE49-F238E27FC236}">
                <a16:creationId xmlns:a16="http://schemas.microsoft.com/office/drawing/2014/main" id="{BD30B58A-0166-C69A-9FC6-7BB1BF27D4EA}"/>
              </a:ext>
            </a:extLst>
          </p:cNvPr>
          <p:cNvSpPr/>
          <p:nvPr userDrawn="1"/>
        </p:nvSpPr>
        <p:spPr>
          <a:xfrm>
            <a:off x="0" y="5602"/>
            <a:ext cx="12192000" cy="134157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Google Shape;85;p20">
            <a:extLst>
              <a:ext uri="{FF2B5EF4-FFF2-40B4-BE49-F238E27FC236}">
                <a16:creationId xmlns:a16="http://schemas.microsoft.com/office/drawing/2014/main" id="{562A7138-4EC0-FABF-264B-CC36024519A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355893"/>
            <a:ext cx="1872996" cy="5313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061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preserve="1" userDrawn="1">
  <p:cSld name="1_Content with Ca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759253E5-CFA1-7CAE-A82D-F61F595E03B3}"/>
              </a:ext>
            </a:extLst>
          </p:cNvPr>
          <p:cNvSpPr/>
          <p:nvPr userDrawn="1"/>
        </p:nvSpPr>
        <p:spPr>
          <a:xfrm>
            <a:off x="334450" y="0"/>
            <a:ext cx="2520021" cy="6176962"/>
          </a:xfrm>
          <a:prstGeom prst="rect">
            <a:avLst/>
          </a:prstGeom>
          <a:solidFill>
            <a:srgbClr val="F6A6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5" name="Google Shape;85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63761"/>
            <a:ext cx="1872996" cy="53135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20"/>
          <p:cNvSpPr/>
          <p:nvPr/>
        </p:nvSpPr>
        <p:spPr>
          <a:xfrm>
            <a:off x="0" y="6177000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0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0258CA93-F782-8606-8989-1A6FECF295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10871" y="1100041"/>
            <a:ext cx="1002812" cy="100281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lang="en-GB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endParaRPr lang="en-GB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787C0AAC-6889-4032-9A01-D33537B6180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10870" y="2346596"/>
            <a:ext cx="1002812" cy="100281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GB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6C69C7D1-2608-3786-A45E-D572CB2089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10870" y="3593151"/>
            <a:ext cx="1002812" cy="100281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GB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81EBE790-A793-1055-CED5-22CC491FC8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0870" y="4839706"/>
            <a:ext cx="1002812" cy="100281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CC53AC4E-AF5D-EE4F-31BA-6DCF92A5DC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254" y="443335"/>
            <a:ext cx="1838081" cy="322262"/>
          </a:xfrm>
        </p:spPr>
        <p:txBody>
          <a:bodyPr>
            <a:noAutofit/>
          </a:bodyPr>
          <a:lstStyle>
            <a:lvl1pPr marL="50800" indent="0" algn="ctr">
              <a:spcBef>
                <a:spcPts val="0"/>
              </a:spcBef>
              <a:buNone/>
              <a:defRPr sz="2000" b="1"/>
            </a:lvl1pPr>
          </a:lstStyle>
          <a:p>
            <a:r>
              <a:rPr lang="en-GB" dirty="0"/>
              <a:t>Our Team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D7D121BC-736C-B3A3-E726-14CB9DACCA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29907" y="1288507"/>
            <a:ext cx="3173096" cy="43441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n-GB" sz="2000" b="1"/>
            </a:lvl1pPr>
          </a:lstStyle>
          <a:p>
            <a:pPr marL="5080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/>
              <a:t>1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9C15F457-D3A0-D1C7-F19D-9789DE16CA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78073" y="1288507"/>
            <a:ext cx="3173093" cy="434416"/>
          </a:xfrm>
        </p:spPr>
        <p:txBody>
          <a:bodyPr>
            <a:noAutofit/>
          </a:bodyPr>
          <a:lstStyle>
            <a:lvl1pPr marL="50800" indent="0" algn="ctr">
              <a:spcBef>
                <a:spcPts val="0"/>
              </a:spcBef>
              <a:buNone/>
              <a:def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GB" dirty="0"/>
              <a:t>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3B186D81-0BD3-F800-0283-74F46FB9B69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129542" y="3645403"/>
            <a:ext cx="3173096" cy="434415"/>
          </a:xfrm>
        </p:spPr>
        <p:txBody>
          <a:bodyPr>
            <a:noAutofit/>
          </a:bodyPr>
          <a:lstStyle>
            <a:lvl1pPr marL="50800" indent="0" algn="ctr">
              <a:spcBef>
                <a:spcPts val="0"/>
              </a:spcBef>
              <a:buNone/>
              <a:defRPr lang="en-GB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GB" dirty="0"/>
              <a:t>3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14C28FA-4771-42BF-7325-16926048BC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77707" y="3645403"/>
            <a:ext cx="3172437" cy="434325"/>
          </a:xfrm>
        </p:spPr>
        <p:txBody>
          <a:bodyPr>
            <a:noAutofit/>
          </a:bodyPr>
          <a:lstStyle>
            <a:lvl1pPr marL="50800" indent="0" algn="ctr">
              <a:spcBef>
                <a:spcPts val="0"/>
              </a:spcBef>
              <a:buNone/>
              <a:defRPr lang="en-GB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GB" dirty="0"/>
              <a:t>4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899EE963-50A8-5EF9-1497-FED43B688F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30029" y="1676357"/>
            <a:ext cx="3172929" cy="1752643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en-GB" dirty="0"/>
              <a:t>Lorem Ipsum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9494D1B4-E0D3-C959-7FCC-ABD52145201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77707" y="1676356"/>
            <a:ext cx="3173587" cy="1752643"/>
          </a:xfrm>
        </p:spPr>
        <p:txBody>
          <a:bodyPr>
            <a:normAutofit/>
          </a:bodyPr>
          <a:lstStyle>
            <a:lvl1pPr>
              <a:def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tabLst/>
              <a:defRPr/>
            </a:pPr>
            <a:r>
              <a:rPr lang="en-GB" dirty="0"/>
              <a:t>Lorem Ipsum</a:t>
            </a:r>
          </a:p>
          <a:p>
            <a:endParaRPr lang="en-GB" dirty="0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F7813614-A80B-B4CD-1562-17EEDDFF6D1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129541" y="4041943"/>
            <a:ext cx="3173587" cy="1752643"/>
          </a:xfrm>
        </p:spPr>
        <p:txBody>
          <a:bodyPr>
            <a:normAutofit/>
          </a:bodyPr>
          <a:lstStyle>
            <a:lvl1pPr>
              <a:def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tabLst/>
              <a:defRPr/>
            </a:pPr>
            <a:r>
              <a:rPr lang="en-GB" dirty="0"/>
              <a:t>Lorem Ipsum</a:t>
            </a:r>
          </a:p>
          <a:p>
            <a:endParaRPr lang="en-GB" dirty="0"/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8EFFAC71-295D-6A14-D59A-63BB12FA24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77706" y="4041943"/>
            <a:ext cx="3172929" cy="1752279"/>
          </a:xfrm>
        </p:spPr>
        <p:txBody>
          <a:bodyPr>
            <a:normAutofit/>
          </a:bodyPr>
          <a:lstStyle>
            <a:lvl1pPr>
              <a:def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tabLst/>
              <a:defRPr/>
            </a:pPr>
            <a:r>
              <a:rPr lang="en-GB" dirty="0"/>
              <a:t>Lorem Ipsum</a:t>
            </a:r>
          </a:p>
          <a:p>
            <a:endParaRPr lang="en-GB" dirty="0"/>
          </a:p>
        </p:txBody>
      </p:sp>
      <p:sp>
        <p:nvSpPr>
          <p:cNvPr id="29" name="Text Placeholder 30">
            <a:extLst>
              <a:ext uri="{FF2B5EF4-FFF2-40B4-BE49-F238E27FC236}">
                <a16:creationId xmlns:a16="http://schemas.microsoft.com/office/drawing/2014/main" id="{8073F0C7-71EB-F71C-3B44-8039C209910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29542" y="443335"/>
            <a:ext cx="6621624" cy="552624"/>
          </a:xfrm>
        </p:spPr>
        <p:txBody>
          <a:bodyPr anchor="ctr"/>
          <a:lstStyle>
            <a:lvl1pPr marL="50800" indent="0" algn="ctr">
              <a:spcBef>
                <a:spcPts val="0"/>
              </a:spcBef>
              <a:buFont typeface="Arial" panose="020B0604020202020204" pitchFamily="34" charset="0"/>
              <a:buNone/>
              <a:defRPr b="1"/>
            </a:lvl1pPr>
          </a:lstStyle>
          <a:p>
            <a:r>
              <a:rPr lang="en-GB" b="1" dirty="0"/>
              <a:t>About Our Company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71965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preserve="1">
  <p:cSld name="2_Title Slid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24425C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15"/>
          <p:cNvSpPr txBox="1"/>
          <p:nvPr/>
        </p:nvSpPr>
        <p:spPr>
          <a:xfrm>
            <a:off x="562116" y="5897160"/>
            <a:ext cx="41454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Google Shape;48;p15">
            <a:extLst>
              <a:ext uri="{FF2B5EF4-FFF2-40B4-BE49-F238E27FC236}">
                <a16:creationId xmlns:a16="http://schemas.microsoft.com/office/drawing/2014/main" id="{218E0B25-05B7-334E-AE1D-C60FF6C08C5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424586"/>
            <a:ext cx="1872996" cy="5313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0512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, person&#10;&#10;Description automatically generated">
            <a:extLst>
              <a:ext uri="{FF2B5EF4-FFF2-40B4-BE49-F238E27FC236}">
                <a16:creationId xmlns:a16="http://schemas.microsoft.com/office/drawing/2014/main" id="{5674F76E-B920-DBCC-94C3-0064D591B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4825"/>
            <a:ext cx="3769895" cy="5092138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1_Title Slid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5;p15">
            <a:extLst>
              <a:ext uri="{FF2B5EF4-FFF2-40B4-BE49-F238E27FC236}">
                <a16:creationId xmlns:a16="http://schemas.microsoft.com/office/drawing/2014/main" id="{EAFBF6CF-64AB-7CDD-B153-9A532A8DA6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6B0F808F-807C-70B1-2A4D-AA48362C17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1230" y="0"/>
            <a:ext cx="10550769" cy="6858000"/>
          </a:xfrm>
          <a:prstGeom prst="rect">
            <a:avLst/>
          </a:prstGeom>
        </p:spPr>
      </p:pic>
      <p:sp>
        <p:nvSpPr>
          <p:cNvPr id="45" name="Google Shape;45;p15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47;p15">
            <a:extLst>
              <a:ext uri="{FF2B5EF4-FFF2-40B4-BE49-F238E27FC236}">
                <a16:creationId xmlns:a16="http://schemas.microsoft.com/office/drawing/2014/main" id="{9DBB59B7-E873-4251-F8EE-CEB1D54E429D}"/>
              </a:ext>
            </a:extLst>
          </p:cNvPr>
          <p:cNvSpPr txBox="1"/>
          <p:nvPr userDrawn="1"/>
        </p:nvSpPr>
        <p:spPr>
          <a:xfrm>
            <a:off x="562116" y="5897160"/>
            <a:ext cx="41454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6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Google Shape;85;p20">
            <a:extLst>
              <a:ext uri="{FF2B5EF4-FFF2-40B4-BE49-F238E27FC236}">
                <a16:creationId xmlns:a16="http://schemas.microsoft.com/office/drawing/2014/main" id="{4F49277B-1E62-6156-0DC6-CB595DCD5324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2116" y="376140"/>
            <a:ext cx="1425462" cy="404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74F76E-B920-DBCC-94C3-0064D591B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4825"/>
            <a:ext cx="3769895" cy="5085314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0038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74F76E-B920-DBCC-94C3-0064D591B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4825"/>
            <a:ext cx="3769895" cy="5092138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3043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74F76E-B920-DBCC-94C3-0064D591B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4824"/>
            <a:ext cx="3769895" cy="5092138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5298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74F76E-B920-DBCC-94C3-0064D591B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4825"/>
            <a:ext cx="3769895" cy="5085314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7759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74F76E-B920-DBCC-94C3-0064D591B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4825"/>
            <a:ext cx="3769895" cy="5092138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4969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74F76E-B920-DBCC-94C3-0064D591B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4825"/>
            <a:ext cx="3769895" cy="5092138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0750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1_Two Conten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4617A0-1921-C820-18C2-27C63D6F3470}"/>
              </a:ext>
            </a:extLst>
          </p:cNvPr>
          <p:cNvSpPr/>
          <p:nvPr userDrawn="1"/>
        </p:nvSpPr>
        <p:spPr>
          <a:xfrm>
            <a:off x="609600" y="134157"/>
            <a:ext cx="5486400" cy="6042805"/>
          </a:xfrm>
          <a:prstGeom prst="rect">
            <a:avLst/>
          </a:prstGeom>
          <a:solidFill>
            <a:srgbClr val="F6A6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Google Shape;64;p18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838200" y="1333874"/>
            <a:ext cx="5049253" cy="107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tx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18"/>
          <p:cNvSpPr txBox="1">
            <a:spLocks noGrp="1"/>
          </p:cNvSpPr>
          <p:nvPr>
            <p:ph type="body" idx="1"/>
          </p:nvPr>
        </p:nvSpPr>
        <p:spPr>
          <a:xfrm>
            <a:off x="838200" y="2630905"/>
            <a:ext cx="5049253" cy="3311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0" name="Google Shape;70;p18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31;p13">
            <a:extLst>
              <a:ext uri="{FF2B5EF4-FFF2-40B4-BE49-F238E27FC236}">
                <a16:creationId xmlns:a16="http://schemas.microsoft.com/office/drawing/2014/main" id="{4BD8046D-8BE0-747B-ABA9-EE418D0DA260}"/>
              </a:ext>
            </a:extLst>
          </p:cNvPr>
          <p:cNvSpPr/>
          <p:nvPr userDrawn="1"/>
        </p:nvSpPr>
        <p:spPr>
          <a:xfrm>
            <a:off x="0" y="0"/>
            <a:ext cx="12192000" cy="134157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85;p20">
            <a:extLst>
              <a:ext uri="{FF2B5EF4-FFF2-40B4-BE49-F238E27FC236}">
                <a16:creationId xmlns:a16="http://schemas.microsoft.com/office/drawing/2014/main" id="{BEB8E74A-4FC4-9D44-2D7E-FBDFCBB036B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355893"/>
            <a:ext cx="1872996" cy="5313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51882DE-060F-C7C1-BC9C-DDE61A735C4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304547" y="1333875"/>
            <a:ext cx="5399771" cy="4608986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6692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70A8B3-6989-7B4F-8CE8-7E17F5A26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A0168B-6DC3-9DE4-8BFD-915EF0BBF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6C316-AA75-86CE-F819-D70A1BD5DA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2880A-0D8B-4510-BE2C-3A6D42E8D1D9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42D93-92A6-8D37-BBA5-32F00BB835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55427-F98A-75CD-25E6-F3BC18F9D9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C0B8F-5CD1-49D7-A9CE-956EA3B6A2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92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65" r:id="rId8"/>
    <p:sldLayoutId id="2147483666" r:id="rId9"/>
    <p:sldLayoutId id="2147483667" r:id="rId10"/>
    <p:sldLayoutId id="2147483663" r:id="rId11"/>
    <p:sldLayoutId id="2147483656" r:id="rId12"/>
    <p:sldLayoutId id="2147483657" r:id="rId13"/>
    <p:sldLayoutId id="2147483658" r:id="rId14"/>
    <p:sldLayoutId id="2147483659" r:id="rId15"/>
    <p:sldLayoutId id="2147483661" r:id="rId16"/>
    <p:sldLayoutId id="2147483662" r:id="rId17"/>
    <p:sldLayoutId id="2147483664" r:id="rId18"/>
    <p:sldLayoutId id="2147483654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 txBox="1"/>
          <p:nvPr/>
        </p:nvSpPr>
        <p:spPr>
          <a:xfrm>
            <a:off x="553454" y="2858036"/>
            <a:ext cx="4176900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 dirty="0">
                <a:solidFill>
                  <a:schemeClr val="lt1"/>
                </a:solidFill>
              </a:rPr>
              <a:t>Template</a:t>
            </a:r>
            <a:endParaRPr dirty="0"/>
          </a:p>
        </p:txBody>
      </p:sp>
      <p:sp>
        <p:nvSpPr>
          <p:cNvPr id="2" name="Google Shape;100;p1">
            <a:extLst>
              <a:ext uri="{FF2B5EF4-FFF2-40B4-BE49-F238E27FC236}">
                <a16:creationId xmlns:a16="http://schemas.microsoft.com/office/drawing/2014/main" id="{31754CC6-6703-7C75-16CD-D74B4F6FDC8A}"/>
              </a:ext>
            </a:extLst>
          </p:cNvPr>
          <p:cNvSpPr txBox="1"/>
          <p:nvPr/>
        </p:nvSpPr>
        <p:spPr>
          <a:xfrm>
            <a:off x="553454" y="4706232"/>
            <a:ext cx="41769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Subheading</a:t>
            </a:r>
            <a:endParaRPr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5F3211D-5101-7649-34D3-FBB592FD857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735749-3D75-EA05-BC63-E828C9C682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496F3BB-0ED6-21EA-A894-2D18E877BA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A72CED5-95D8-5EB3-FCBE-AA4DAF0E4AC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BD701F-D4A3-605B-DC9E-F5C1E8F423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EEE4CF9-895B-1AD2-9E15-7753E34C021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50800" indent="0" algn="ctr">
              <a:spcBef>
                <a:spcPts val="0"/>
              </a:spcBef>
              <a:buNone/>
            </a:pP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6BA531B-FB7E-F65C-5FE6-FE442D86B13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D0817D8-E6FF-62CF-651F-BA296B8864C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C23111C-1504-91A0-2789-51761A16FBF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6E200-DAAE-502E-E2AB-4093591F051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C0DD82D-CDB5-820A-60AF-CF2B359429F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5EC49AE-8A28-DF96-2A17-96BCB974DD2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772EE53-E6BA-A943-3309-88E89B47C28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FC89055-85C7-1C36-E855-A4957185BFC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2592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1C59DF-C551-DD37-561B-258294602E41}"/>
              </a:ext>
            </a:extLst>
          </p:cNvPr>
          <p:cNvSpPr txBox="1"/>
          <p:nvPr/>
        </p:nvSpPr>
        <p:spPr>
          <a:xfrm>
            <a:off x="3799066" y="2734188"/>
            <a:ext cx="4593867" cy="1389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kern="1200" spc="3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Section 1</a:t>
            </a:r>
          </a:p>
        </p:txBody>
      </p:sp>
    </p:spTree>
    <p:extLst>
      <p:ext uri="{BB962C8B-B14F-4D97-AF65-F5344CB8AC3E}">
        <p14:creationId xmlns:p14="http://schemas.microsoft.com/office/powerpoint/2010/main" val="1874769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C878EB-CC7F-8530-FCE5-2A3D8A207DAE}"/>
              </a:ext>
            </a:extLst>
          </p:cNvPr>
          <p:cNvSpPr txBox="1"/>
          <p:nvPr/>
        </p:nvSpPr>
        <p:spPr>
          <a:xfrm>
            <a:off x="3799066" y="2734189"/>
            <a:ext cx="4593867" cy="1389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kern="1200" spc="3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Section 2</a:t>
            </a:r>
          </a:p>
        </p:txBody>
      </p:sp>
    </p:spTree>
    <p:extLst>
      <p:ext uri="{BB962C8B-B14F-4D97-AF65-F5344CB8AC3E}">
        <p14:creationId xmlns:p14="http://schemas.microsoft.com/office/powerpoint/2010/main" val="1953700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"/>
          <p:cNvSpPr txBox="1"/>
          <p:nvPr/>
        </p:nvSpPr>
        <p:spPr>
          <a:xfrm>
            <a:off x="553454" y="4283185"/>
            <a:ext cx="7183690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1100" dirty="0"/>
          </a:p>
        </p:txBody>
      </p:sp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A1DF7F0F-5C99-2E0C-28F4-6CC584C941BD}"/>
              </a:ext>
            </a:extLst>
          </p:cNvPr>
          <p:cNvSpPr txBox="1">
            <a:spLocks/>
          </p:cNvSpPr>
          <p:nvPr/>
        </p:nvSpPr>
        <p:spPr>
          <a:xfrm>
            <a:off x="553454" y="2186748"/>
            <a:ext cx="6372084" cy="2484504"/>
          </a:xfrm>
          <a:prstGeom prst="rect">
            <a:avLst/>
          </a:prstGeom>
        </p:spPr>
        <p:txBody>
          <a:bodyPr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508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None/>
              <a:defRPr sz="8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8000" dirty="0">
                <a:solidFill>
                  <a:srgbClr val="24425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Thank You!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F9B08-3E3E-DC89-FD29-A7A37EC14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43888-CDA1-D9D4-FCB0-5AB19804DE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8698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127C5-14FA-71E7-5443-DBE21D47F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676913-88F5-432F-0C30-64DFB90C8E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910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E9948-7B3C-8F6C-648A-B8CF855EA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661969-CED1-4294-E5A5-517FF8B4AD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1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B07E9-D884-7279-635A-121590AD0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BAEC2-579B-E7D3-7E23-0B8081D9C4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175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F73FC-BF63-5386-F3FC-310729BFD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835451-199A-F497-80C5-1C17072FB7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723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2DC4924-CDA5-DDA4-7436-A51E82658A4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B32BD7D-98BC-BC26-F490-9DAFB05D959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D4E1A9-5FFF-09FA-5F18-5AE6CDB6FFC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08A23B3-EC8B-DA39-10E3-D942C9CD2CB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 marL="50800" indent="0" algn="ctr">
              <a:spcBef>
                <a:spcPts val="0"/>
              </a:spcBef>
              <a:buNone/>
            </a:pPr>
            <a:endParaRPr lang="en-GB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BC6F725-1BD1-BAF0-B500-DB612BE3066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A1CDC74-B808-C4D5-5A2A-AD8A62DECE6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pPr marL="50800" indent="0" algn="ctr">
              <a:spcBef>
                <a:spcPts val="0"/>
              </a:spcBef>
              <a:buNone/>
            </a:pPr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7137D746-345D-9700-EA54-B9F5C5CFA0C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5FE3A054-D769-985A-AE38-04B09BFB0D5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marL="50800" indent="0" algn="ctr">
              <a:spcBef>
                <a:spcPts val="0"/>
              </a:spcBef>
              <a:buNone/>
            </a:pPr>
            <a:endParaRPr lang="en-GB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DF724E2-5B49-83FE-BCC8-155189A3ABA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10B819E5-E66D-F82A-812E-95E91B9DE3C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7EC2170-D18C-CA74-4B2B-C07A5811168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EFDBE94-9D4A-7178-E869-674EB771BD7F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/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BE3A0B75-070C-3532-29D5-02FF100F10BB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/>
      </p:sp>
    </p:spTree>
    <p:extLst>
      <p:ext uri="{BB962C8B-B14F-4D97-AF65-F5344CB8AC3E}">
        <p14:creationId xmlns:p14="http://schemas.microsoft.com/office/powerpoint/2010/main" val="2112816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FCA2D-8EC8-9F9A-E0B5-20A36D0C7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E67458-2BDD-3622-FA62-D371814DA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332A53-C3CE-02B8-CB18-C97772514E34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83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53AAD-C483-62E8-A78E-789B39022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BFEFE8-6A1A-A58D-07ED-C835C1819C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F1B1C9-2550-D822-C652-33E3508E3F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545F6B-9D69-CCCF-4982-C23FB75D92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028337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item1.xml><?xml version="1.0" encoding="utf-8"?>
<VariableList UniqueId="af750714-0a89-406f-9e9a-b3b852b9fe2b" Name="AD_HOC" ContentType="XML" MajorVersion="0" MinorVersion="1" isLocalCopy="False" IsBaseObject="False" DataSourceId="27a36f8c-b8b6-441b-a1d8-c52344943d21" DataSourceMajorVersion="0" DataSourceMinorVersion="1"/>
</file>

<file path=customXml/item2.xml><?xml version="1.0" encoding="utf-8"?>
<VariableListDefinition name="AD_HOC" displayName="AD_HOC" id="af750714-0a89-406f-9e9a-b3b852b9fe2b" isdomainofvalue="False" dataSourceId="27a36f8c-b8b6-441b-a1d8-c52344943d21"/>
</file>

<file path=customXml/item3.xml><?xml version="1.0" encoding="utf-8"?>
<VariableList UniqueId="d949af7d-8978-4a96-8d94-1b5aa0f42b7b" Name="System" ContentType="XML" MajorVersion="0" MinorVersion="1" isLocalCopy="False" IsBaseObject="False" DataSourceId="899523a9-6b32-4e39-aba7-8f22ffe8f651" DataSourceMajorVersion="0" DataSourceMinorVersion="1"/>
</file>

<file path=customXml/item4.xml><?xml version="1.0" encoding="utf-8"?>
<VariableListDefinition name="System" displayName="System" id="d949af7d-8978-4a96-8d94-1b5aa0f42b7b" isdomainofvalue="False" dataSourceId="899523a9-6b32-4e39-aba7-8f22ffe8f651"/>
</file>

<file path=customXml/item5.xml><?xml version="1.0" encoding="utf-8"?>
<VariableList UniqueId="9a38dbd1-3f31-49f2-b600-667e53ad56fe" Name="Computed" ContentType="XML" MajorVersion="0" MinorVersion="1" isLocalCopy="False" IsBaseObject="False" DataSourceId="be4c396e-301b-44a7-b05c-e2df49ec36d8" DataSourceMajorVersion="0" DataSourceMinorVersion="1"/>
</file>

<file path=customXml/item6.xml><?xml version="1.0" encoding="utf-8"?>
<VariableListDefinition name="Computed" displayName="Computed" id="9a38dbd1-3f31-49f2-b600-667e53ad56fe" isdomainofvalue="False" dataSourceId="be4c396e-301b-44a7-b05c-e2df49ec36d8"/>
</file>

<file path=customXml/item7.xml><?xml version="1.0" encoding="utf-8"?>
<AllExternalAdhocVariableMappings/>
</file>

<file path=customXml/itemProps1.xml><?xml version="1.0" encoding="utf-8"?>
<ds:datastoreItem xmlns:ds="http://schemas.openxmlformats.org/officeDocument/2006/customXml" ds:itemID="{750758C5-960A-47C3-A828-AFF2DE17958E}">
  <ds:schemaRefs/>
</ds:datastoreItem>
</file>

<file path=customXml/itemProps2.xml><?xml version="1.0" encoding="utf-8"?>
<ds:datastoreItem xmlns:ds="http://schemas.openxmlformats.org/officeDocument/2006/customXml" ds:itemID="{BEC8B64F-13E4-4B60-B59B-79A2CFF58CA5}">
  <ds:schemaRefs/>
</ds:datastoreItem>
</file>

<file path=customXml/itemProps3.xml><?xml version="1.0" encoding="utf-8"?>
<ds:datastoreItem xmlns:ds="http://schemas.openxmlformats.org/officeDocument/2006/customXml" ds:itemID="{50285C31-ADB0-4854-895C-28BC7AE56EF1}">
  <ds:schemaRefs/>
</ds:datastoreItem>
</file>

<file path=customXml/itemProps4.xml><?xml version="1.0" encoding="utf-8"?>
<ds:datastoreItem xmlns:ds="http://schemas.openxmlformats.org/officeDocument/2006/customXml" ds:itemID="{AC5936E6-0B7F-4794-A97D-ED5C03012166}">
  <ds:schemaRefs/>
</ds:datastoreItem>
</file>

<file path=customXml/itemProps5.xml><?xml version="1.0" encoding="utf-8"?>
<ds:datastoreItem xmlns:ds="http://schemas.openxmlformats.org/officeDocument/2006/customXml" ds:itemID="{1D06D853-579F-4AD9-A6BA-F1964A597561}">
  <ds:schemaRefs/>
</ds:datastoreItem>
</file>

<file path=customXml/itemProps6.xml><?xml version="1.0" encoding="utf-8"?>
<ds:datastoreItem xmlns:ds="http://schemas.openxmlformats.org/officeDocument/2006/customXml" ds:itemID="{5DA25A23-F192-4C4E-B77A-CF043BF98AD5}">
  <ds:schemaRefs/>
</ds:datastoreItem>
</file>

<file path=customXml/itemProps7.xml><?xml version="1.0" encoding="utf-8"?>
<ds:datastoreItem xmlns:ds="http://schemas.openxmlformats.org/officeDocument/2006/customXml" ds:itemID="{3E1E880B-E4D3-4260-8686-01C8472E42B3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Macintosh PowerPoint</Application>
  <PresentationFormat>Widescreen</PresentationFormat>
  <Paragraphs>20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</vt:lpstr>
      <vt:lpstr>Calibri Light</vt:lpstr>
      <vt:lpstr>Arial</vt:lpstr>
      <vt:lpstr>1_Custom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 Kryzan</dc:creator>
  <cp:lastModifiedBy>Doug Kryzan</cp:lastModifiedBy>
  <cp:revision>18</cp:revision>
  <dcterms:created xsi:type="dcterms:W3CDTF">2022-12-08T03:10:57Z</dcterms:created>
  <dcterms:modified xsi:type="dcterms:W3CDTF">2023-03-23T15:11:26Z</dcterms:modified>
</cp:coreProperties>
</file>