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134803282" r:id="rId3"/>
    <p:sldId id="2134803261" r:id="rId4"/>
    <p:sldId id="2134803262" r:id="rId5"/>
    <p:sldId id="2134803279" r:id="rId6"/>
    <p:sldId id="2134803280" r:id="rId7"/>
    <p:sldId id="2134803281" r:id="rId8"/>
    <p:sldId id="2134803268" r:id="rId9"/>
    <p:sldId id="2134803269" r:id="rId10"/>
    <p:sldId id="2134803271" r:id="rId11"/>
    <p:sldId id="2134803272" r:id="rId12"/>
    <p:sldId id="2134803273" r:id="rId13"/>
    <p:sldId id="2134803274" r:id="rId14"/>
    <p:sldId id="270" r:id="rId15"/>
    <p:sldId id="213480328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cDonnell, Sandy" initials="MS" lastIdx="2" clrIdx="0">
    <p:extLst>
      <p:ext uri="{19B8F6BF-5375-455C-9EA6-DF929625EA0E}">
        <p15:presenceInfo xmlns:p15="http://schemas.microsoft.com/office/powerpoint/2012/main" userId="S::msandra@netapp.com::4ac69081-6d70-4efd-9d18-d1bafdbe2f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CBFF"/>
    <a:srgbClr val="FFE0D6"/>
    <a:srgbClr val="EAC9FF"/>
    <a:srgbClr val="E9C8FF"/>
    <a:srgbClr val="E5C4FF"/>
    <a:srgbClr val="BEEA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65"/>
    <p:restoredTop sz="96327"/>
  </p:normalViewPr>
  <p:slideViewPr>
    <p:cSldViewPr snapToGrid="0" snapToObjects="1">
      <p:cViewPr varScale="1">
        <p:scale>
          <a:sx n="183" d="100"/>
          <a:sy n="183" d="100"/>
        </p:scale>
        <p:origin x="240" y="5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05740D-8725-7243-A1C9-DBB03DEB1B59}" type="datetimeFigureOut">
              <a:rPr lang="en-US" smtClean="0"/>
              <a:t>4/6/22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5E1CC-8D61-7E42-9EC1-66E2EA138FA9}" type="slidenum">
              <a:rPr lang="en-US" smtClean="0"/>
              <a:t>‹#›</a:t>
            </a:fld>
            <a:endParaRPr lang="en-US"/>
          </a:p>
        </p:txBody>
      </p:sp>
    </p:spTree>
    <p:extLst>
      <p:ext uri="{BB962C8B-B14F-4D97-AF65-F5344CB8AC3E}">
        <p14:creationId xmlns:p14="http://schemas.microsoft.com/office/powerpoint/2010/main" val="92726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86461bd2d5_2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86461bd2d5_2_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80962" lvl="0" indent="0" algn="l" rtl="0">
              <a:lnSpc>
                <a:spcPct val="100000"/>
              </a:lnSpc>
              <a:spcBef>
                <a:spcPts val="0"/>
              </a:spcBef>
              <a:spcAft>
                <a:spcPts val="0"/>
              </a:spcAft>
              <a:buClr>
                <a:schemeClr val="dk1"/>
              </a:buClr>
              <a:buSzPts val="1100"/>
              <a:buFont typeface="Noto Sans Symbols"/>
              <a:buNone/>
            </a:pPr>
            <a:endParaRPr sz="1100"/>
          </a:p>
        </p:txBody>
      </p:sp>
      <p:sp>
        <p:nvSpPr>
          <p:cNvPr id="134" name="Google Shape;134;g86461bd2d5_2_8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
                <a:solidFill>
                  <a:srgbClr val="9EA2A2"/>
                </a:solidFill>
                <a:latin typeface="Arial"/>
                <a:ea typeface="Arial"/>
                <a:cs typeface="Arial"/>
                <a:sym typeface="Arial"/>
              </a:rPr>
              <a:t>© 2018 NetApp, Inc. All rights reserved.  --- NETAPP CONFIDENTIAL ---</a:t>
            </a:r>
            <a:endParaRPr/>
          </a:p>
        </p:txBody>
      </p:sp>
      <p:sp>
        <p:nvSpPr>
          <p:cNvPr id="135" name="Google Shape;135;g86461bd2d5_2_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solidFill>
                  <a:srgbClr val="9EA2A2"/>
                </a:solidFill>
                <a:latin typeface="Arial"/>
                <a:ea typeface="Arial"/>
                <a:cs typeface="Arial"/>
                <a:sym typeface="Arial"/>
              </a:rPr>
              <a:t>1</a:t>
            </a:fld>
            <a:endParaRPr>
              <a:solidFill>
                <a:srgbClr val="9EA2A2"/>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86461bd2d5_2_9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86461bd2d5_2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2691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6461bd2d5_2_11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g86461bd2d5_2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9932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86461bd2d5_2_14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g86461bd2d5_2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0536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86461bd2d5_2_1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g86461bd2d5_2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0539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SzPts val="1400"/>
            </a:pPr>
            <a:endParaRPr/>
          </a:p>
        </p:txBody>
      </p:sp>
      <p:sp>
        <p:nvSpPr>
          <p:cNvPr id="657" name="Google Shape;65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5506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86461bd2d5_8_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g86461bd2d5_8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308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6461bd2d5_2_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86461bd2d5_2_1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6" name="Google Shape;236;g86461bd2d5_2_1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3933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6" name="Picture 15" descr="A close up of a logo&#10;&#10;Description automatically generated">
            <a:extLst>
              <a:ext uri="{FF2B5EF4-FFF2-40B4-BE49-F238E27FC236}">
                <a16:creationId xmlns:a16="http://schemas.microsoft.com/office/drawing/2014/main" id="{E5FFB0C2-436C-B64D-BFC4-0EEE8867C266}"/>
              </a:ext>
            </a:extLst>
          </p:cNvPr>
          <p:cNvPicPr>
            <a:picLocks noChangeAspect="1"/>
          </p:cNvPicPr>
          <p:nvPr userDrawn="1"/>
        </p:nvPicPr>
        <p:blipFill>
          <a:blip r:embed="rId2"/>
          <a:stretch>
            <a:fillRect/>
          </a:stretch>
        </p:blipFill>
        <p:spPr>
          <a:xfrm>
            <a:off x="6104846" y="2745041"/>
            <a:ext cx="6083979" cy="4112959"/>
          </a:xfrm>
          <a:prstGeom prst="rect">
            <a:avLst/>
          </a:prstGeom>
        </p:spPr>
      </p:pic>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3"/>
          <a:srcRect/>
          <a:stretch/>
        </p:blipFill>
        <p:spPr>
          <a:xfrm>
            <a:off x="7812856" y="1188851"/>
            <a:ext cx="2649402" cy="479964"/>
          </a:xfrm>
          <a:prstGeom prst="rect">
            <a:avLst/>
          </a:prstGeom>
        </p:spPr>
      </p:pic>
    </p:spTree>
    <p:extLst>
      <p:ext uri="{BB962C8B-B14F-4D97-AF65-F5344CB8AC3E}">
        <p14:creationId xmlns:p14="http://schemas.microsoft.com/office/powerpoint/2010/main" val="211148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gu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DD98AE-BB12-8B49-AA78-2F6BBE6A60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150" t="30442" r="16183" b="8509"/>
          <a:stretch/>
        </p:blipFill>
        <p:spPr>
          <a:xfrm>
            <a:off x="0" y="-1"/>
            <a:ext cx="12192000" cy="6858001"/>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FE7F525F-F664-3842-9A38-CEB444FD94FA}"/>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236132330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2179412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3139033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485311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4">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160087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2 Column">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Content Placeholder 39">
            <a:extLst>
              <a:ext uri="{FF2B5EF4-FFF2-40B4-BE49-F238E27FC236}">
                <a16:creationId xmlns:a16="http://schemas.microsoft.com/office/drawing/2014/main" id="{09F44439-3E9A-494B-BE9B-84E24CCA31B5}"/>
              </a:ext>
            </a:extLst>
          </p:cNvPr>
          <p:cNvSpPr>
            <a:spLocks noGrp="1"/>
          </p:cNvSpPr>
          <p:nvPr>
            <p:ph sz="quarter" idx="15" hasCustomPrompt="1"/>
          </p:nvPr>
        </p:nvSpPr>
        <p:spPr bwMode="gray">
          <a:xfrm>
            <a:off x="374904" y="1783083"/>
            <a:ext cx="5632704" cy="4206240"/>
          </a:xfrm>
        </p:spPr>
        <p:txBody>
          <a:bodyPr wrap="square" lIns="91521">
            <a:noAutofit/>
          </a:bodyPr>
          <a:lstStyle>
            <a:lvl1pPr marL="228600" indent="-228600">
              <a:lnSpc>
                <a:spcPct val="95000"/>
              </a:lnSpc>
              <a:spcBef>
                <a:spcPts val="1200"/>
              </a:spcBef>
              <a:spcAft>
                <a:spcPts val="400"/>
              </a:spcAft>
              <a:buFont typeface="Arial" panose="020B0604020202020204" pitchFamily="34" charset="0"/>
              <a:buChar char="•"/>
              <a:tabLst/>
              <a:defRPr sz="1800">
                <a:solidFill>
                  <a:schemeClr val="tx1"/>
                </a:solidFill>
              </a:defRPr>
            </a:lvl1pPr>
            <a:lvl2pPr marL="404813" indent="-176213">
              <a:lnSpc>
                <a:spcPct val="95000"/>
              </a:lnSpc>
              <a:spcBef>
                <a:spcPts val="200"/>
              </a:spcBef>
              <a:buClr>
                <a:schemeClr val="tx1"/>
              </a:buClr>
              <a:buFont typeface="Arial" panose="020B0604020202020204" pitchFamily="34" charset="0"/>
              <a:buChar char="•"/>
              <a:tabLst/>
              <a:defRPr sz="1400">
                <a:solidFill>
                  <a:schemeClr val="tx1"/>
                </a:solidFill>
              </a:defRPr>
            </a:lvl2pPr>
            <a:lvl3pPr marL="574675" indent="-192024">
              <a:buClr>
                <a:schemeClr val="tx1"/>
              </a:buClr>
              <a:buFont typeface="Arial" panose="020B0604020202020204" pitchFamily="34" charset="0"/>
              <a:buChar char="•"/>
              <a:tabLst/>
              <a:defRPr sz="1200">
                <a:solidFill>
                  <a:schemeClr val="tx1"/>
                </a:solidFill>
              </a:defRPr>
            </a:lvl3pPr>
            <a:lvl4pPr marL="746125" indent="-177800">
              <a:buClr>
                <a:schemeClr val="tx1"/>
              </a:buClr>
              <a:buFont typeface="Arial" panose="020B0604020202020204" pitchFamily="34" charset="0"/>
              <a:buChar char="•"/>
              <a:tabLst/>
              <a:defRPr sz="1200">
                <a:solidFill>
                  <a:schemeClr val="tx1"/>
                </a:solidFill>
              </a:defRPr>
            </a:lvl4pPr>
            <a:lvl5pPr marL="915988" indent="-169863">
              <a:buClr>
                <a:schemeClr val="tx1"/>
              </a:buClr>
              <a:buFont typeface="Arial" panose="020B0604020202020204" pitchFamily="34" charset="0"/>
              <a:buChar char="•"/>
              <a:tabLst/>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11" name="Content Placeholder 39">
            <a:extLst>
              <a:ext uri="{FF2B5EF4-FFF2-40B4-BE49-F238E27FC236}">
                <a16:creationId xmlns:a16="http://schemas.microsoft.com/office/drawing/2014/main" id="{75A49B51-D88F-074F-B207-4C1B1631F8D9}"/>
              </a:ext>
            </a:extLst>
          </p:cNvPr>
          <p:cNvSpPr>
            <a:spLocks noGrp="1"/>
          </p:cNvSpPr>
          <p:nvPr>
            <p:ph sz="quarter" idx="16" hasCustomPrompt="1"/>
          </p:nvPr>
        </p:nvSpPr>
        <p:spPr bwMode="gray">
          <a:xfrm>
            <a:off x="6181343" y="1783080"/>
            <a:ext cx="5632577" cy="4206240"/>
          </a:xfrm>
        </p:spPr>
        <p:txBody>
          <a:bodyPr wrap="square" lIns="91521">
            <a:noAutofit/>
          </a:bodyPr>
          <a:lstStyle>
            <a:lvl1pPr marL="228600" indent="-228600">
              <a:lnSpc>
                <a:spcPct val="95000"/>
              </a:lnSpc>
              <a:spcBef>
                <a:spcPts val="1200"/>
              </a:spcBef>
              <a:spcAft>
                <a:spcPts val="400"/>
              </a:spcAft>
              <a:buClr>
                <a:schemeClr val="tx1"/>
              </a:buClr>
              <a:buFont typeface="Arial" panose="020B0604020202020204" pitchFamily="34" charset="0"/>
              <a:buChar char="•"/>
              <a:tabLst/>
              <a:defRPr sz="1800">
                <a:solidFill>
                  <a:schemeClr val="tx1"/>
                </a:solidFill>
              </a:defRPr>
            </a:lvl1pPr>
            <a:lvl2pPr marL="404813" indent="-176213">
              <a:lnSpc>
                <a:spcPct val="95000"/>
              </a:lnSpc>
              <a:spcBef>
                <a:spcPts val="200"/>
              </a:spcBef>
              <a:buClr>
                <a:schemeClr val="tx1"/>
              </a:buClr>
              <a:buFont typeface="Arial" panose="020B0604020202020204" pitchFamily="34" charset="0"/>
              <a:buChar char="•"/>
              <a:tabLst/>
              <a:defRPr sz="1400">
                <a:solidFill>
                  <a:schemeClr val="tx1"/>
                </a:solidFill>
              </a:defRPr>
            </a:lvl2pPr>
            <a:lvl3pPr marL="574675" indent="-192024">
              <a:buClr>
                <a:schemeClr val="tx1"/>
              </a:buClr>
              <a:buFont typeface="Arial" panose="020B0604020202020204" pitchFamily="34" charset="0"/>
              <a:buChar char="•"/>
              <a:tabLst/>
              <a:defRPr sz="1200">
                <a:solidFill>
                  <a:schemeClr val="tx1"/>
                </a:solidFill>
              </a:defRPr>
            </a:lvl3pPr>
            <a:lvl4pPr marL="746125" indent="-177800">
              <a:buClr>
                <a:schemeClr val="tx1"/>
              </a:buClr>
              <a:buFont typeface="Arial" panose="020B0604020202020204" pitchFamily="34" charset="0"/>
              <a:buChar char="•"/>
              <a:tabLst/>
              <a:defRPr sz="1200">
                <a:solidFill>
                  <a:schemeClr val="tx1"/>
                </a:solidFill>
              </a:defRPr>
            </a:lvl4pPr>
            <a:lvl5pPr marL="915988" indent="-169863">
              <a:buClr>
                <a:schemeClr val="tx1"/>
              </a:buClr>
              <a:buFont typeface="Arial" panose="020B0604020202020204" pitchFamily="34" charset="0"/>
              <a:buChar char="•"/>
              <a:tabLst/>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F5CE3244-60DC-2D4D-8CE0-DB9CF6C03463}"/>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5" name="Title 3">
            <a:extLst>
              <a:ext uri="{FF2B5EF4-FFF2-40B4-BE49-F238E27FC236}">
                <a16:creationId xmlns:a16="http://schemas.microsoft.com/office/drawing/2014/main" id="{5186B02C-458D-A947-94EC-1D79652D40F8}"/>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4240291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alf and Half Content 1">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8" name="Rectangle 7">
            <a:extLst>
              <a:ext uri="{FF2B5EF4-FFF2-40B4-BE49-F238E27FC236}">
                <a16:creationId xmlns:a16="http://schemas.microsoft.com/office/drawing/2014/main" id="{9EA32766-A8F8-054E-BC1D-041AAE66E851}"/>
              </a:ext>
            </a:extLst>
          </p:cNvPr>
          <p:cNvSpPr/>
          <p:nvPr userDrawn="1"/>
        </p:nvSpPr>
        <p:spPr>
          <a:xfrm flipV="1">
            <a:off x="6108065" y="0"/>
            <a:ext cx="6080760" cy="6857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39">
            <a:extLst>
              <a:ext uri="{FF2B5EF4-FFF2-40B4-BE49-F238E27FC236}">
                <a16:creationId xmlns:a16="http://schemas.microsoft.com/office/drawing/2014/main" id="{760DA94D-7B4B-CE43-B5CC-ECCB894A47B0}"/>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11997ADD-A072-864E-9ED2-53878C0B8143}"/>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B303A746-02AB-1C45-8906-B5141287F6ED}"/>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8" name="Title 3">
            <a:extLst>
              <a:ext uri="{FF2B5EF4-FFF2-40B4-BE49-F238E27FC236}">
                <a16:creationId xmlns:a16="http://schemas.microsoft.com/office/drawing/2014/main" id="{FF1B6212-7769-8E49-847F-8091DC07EF9E}"/>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1415671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alf and Half Content 2">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Rectangle 9">
            <a:extLst>
              <a:ext uri="{FF2B5EF4-FFF2-40B4-BE49-F238E27FC236}">
                <a16:creationId xmlns:a16="http://schemas.microsoft.com/office/drawing/2014/main" id="{8DFEC51A-39DC-9348-BB6B-2C0C971C6516}"/>
              </a:ext>
            </a:extLst>
          </p:cNvPr>
          <p:cNvSpPr/>
          <p:nvPr userDrawn="1"/>
        </p:nvSpPr>
        <p:spPr>
          <a:xfrm flipV="1">
            <a:off x="6108065" y="0"/>
            <a:ext cx="6080760" cy="6857998"/>
          </a:xfrm>
          <a:prstGeom prst="rect">
            <a:avLst/>
          </a:prstGeom>
          <a:solidFill>
            <a:srgbClr val="BE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9">
            <a:extLst>
              <a:ext uri="{FF2B5EF4-FFF2-40B4-BE49-F238E27FC236}">
                <a16:creationId xmlns:a16="http://schemas.microsoft.com/office/drawing/2014/main" id="{1755C051-C5F1-B04E-887E-77196A47CB56}"/>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3">
            <a:extLst>
              <a:ext uri="{FF2B5EF4-FFF2-40B4-BE49-F238E27FC236}">
                <a16:creationId xmlns:a16="http://schemas.microsoft.com/office/drawing/2014/main" id="{1FDA37A7-70E9-C74D-BE90-6017826D6CDD}"/>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694FE513-DD74-8048-98A5-549843E8A855}"/>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9" name="Title 3">
            <a:extLst>
              <a:ext uri="{FF2B5EF4-FFF2-40B4-BE49-F238E27FC236}">
                <a16:creationId xmlns:a16="http://schemas.microsoft.com/office/drawing/2014/main" id="{FA373D37-84F7-7440-A2EF-94B614ADBBC8}"/>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416883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and Half Content 3">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Rectangle 8">
            <a:extLst>
              <a:ext uri="{FF2B5EF4-FFF2-40B4-BE49-F238E27FC236}">
                <a16:creationId xmlns:a16="http://schemas.microsoft.com/office/drawing/2014/main" id="{C2100352-D2B6-3C45-BD4F-A42D2E8ABFB7}"/>
              </a:ext>
            </a:extLst>
          </p:cNvPr>
          <p:cNvSpPr/>
          <p:nvPr userDrawn="1"/>
        </p:nvSpPr>
        <p:spPr>
          <a:xfrm flipV="1">
            <a:off x="6108065" y="0"/>
            <a:ext cx="6080760" cy="6857998"/>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39">
            <a:extLst>
              <a:ext uri="{FF2B5EF4-FFF2-40B4-BE49-F238E27FC236}">
                <a16:creationId xmlns:a16="http://schemas.microsoft.com/office/drawing/2014/main" id="{5D6AF46E-1617-2346-8E8C-FFC91106B24C}"/>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3">
            <a:extLst>
              <a:ext uri="{FF2B5EF4-FFF2-40B4-BE49-F238E27FC236}">
                <a16:creationId xmlns:a16="http://schemas.microsoft.com/office/drawing/2014/main" id="{FC34DC51-BEB6-0C41-A35E-74235C6C6088}"/>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a:extLst>
              <a:ext uri="{FF2B5EF4-FFF2-40B4-BE49-F238E27FC236}">
                <a16:creationId xmlns:a16="http://schemas.microsoft.com/office/drawing/2014/main" id="{EBF27691-7472-2B4F-8565-FEACB709FF24}"/>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20" name="Title 3">
            <a:extLst>
              <a:ext uri="{FF2B5EF4-FFF2-40B4-BE49-F238E27FC236}">
                <a16:creationId xmlns:a16="http://schemas.microsoft.com/office/drawing/2014/main" id="{F8679140-CC6F-7C40-9288-B56375720701}"/>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788860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f and Half Content 4">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Rectangle 8">
            <a:extLst>
              <a:ext uri="{FF2B5EF4-FFF2-40B4-BE49-F238E27FC236}">
                <a16:creationId xmlns:a16="http://schemas.microsoft.com/office/drawing/2014/main" id="{B9B53BC7-8120-514F-B240-91F0532BB395}"/>
              </a:ext>
            </a:extLst>
          </p:cNvPr>
          <p:cNvSpPr/>
          <p:nvPr userDrawn="1"/>
        </p:nvSpPr>
        <p:spPr>
          <a:xfrm flipV="1">
            <a:off x="6108065" y="0"/>
            <a:ext cx="6080760" cy="6857998"/>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39">
            <a:extLst>
              <a:ext uri="{FF2B5EF4-FFF2-40B4-BE49-F238E27FC236}">
                <a16:creationId xmlns:a16="http://schemas.microsoft.com/office/drawing/2014/main" id="{7321E8EF-1303-7E49-9F1C-3BD518FBFAB8}"/>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3">
            <a:extLst>
              <a:ext uri="{FF2B5EF4-FFF2-40B4-BE49-F238E27FC236}">
                <a16:creationId xmlns:a16="http://schemas.microsoft.com/office/drawing/2014/main" id="{6B31A2B6-796A-6B42-B4D4-8AB6F3E8F97A}"/>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a:extLst>
              <a:ext uri="{FF2B5EF4-FFF2-40B4-BE49-F238E27FC236}">
                <a16:creationId xmlns:a16="http://schemas.microsoft.com/office/drawing/2014/main" id="{AC90DFA1-4FBA-8E47-AF86-2708C3BEE80C}"/>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20" name="Title 3">
            <a:extLst>
              <a:ext uri="{FF2B5EF4-FFF2-40B4-BE49-F238E27FC236}">
                <a16:creationId xmlns:a16="http://schemas.microsoft.com/office/drawing/2014/main" id="{55526728-7F27-F04A-9E3D-A0D0CF90ECCA}"/>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798149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pic>
        <p:nvPicPr>
          <p:cNvPr id="10" name="Picture 9" descr="A picture containing brush&#10;&#10;Description automatically generated">
            <a:extLst>
              <a:ext uri="{FF2B5EF4-FFF2-40B4-BE49-F238E27FC236}">
                <a16:creationId xmlns:a16="http://schemas.microsoft.com/office/drawing/2014/main" id="{2B3B0153-AC3D-134F-BB6C-4ABBF7C4450E}"/>
              </a:ext>
            </a:extLst>
          </p:cNvPr>
          <p:cNvPicPr>
            <a:picLocks noChangeAspect="1"/>
          </p:cNvPicPr>
          <p:nvPr userDrawn="1"/>
        </p:nvPicPr>
        <p:blipFill>
          <a:blip r:embed="rId3"/>
          <a:stretch>
            <a:fillRect/>
          </a:stretch>
        </p:blipFill>
        <p:spPr>
          <a:xfrm>
            <a:off x="6109252" y="2745041"/>
            <a:ext cx="6080760" cy="4112959"/>
          </a:xfrm>
          <a:prstGeom prst="rect">
            <a:avLst/>
          </a:prstGeom>
        </p:spPr>
      </p:pic>
    </p:spTree>
    <p:extLst>
      <p:ext uri="{BB962C8B-B14F-4D97-AF65-F5344CB8AC3E}">
        <p14:creationId xmlns:p14="http://schemas.microsoft.com/office/powerpoint/2010/main" val="282857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Picture Placeholder 7">
            <a:extLst>
              <a:ext uri="{FF2B5EF4-FFF2-40B4-BE49-F238E27FC236}">
                <a16:creationId xmlns:a16="http://schemas.microsoft.com/office/drawing/2014/main" id="{325E0E67-0713-9747-9925-80A52A4F2055}"/>
              </a:ext>
            </a:extLst>
          </p:cNvPr>
          <p:cNvSpPr>
            <a:spLocks noGrp="1"/>
          </p:cNvSpPr>
          <p:nvPr>
            <p:ph type="pic" sz="quarter" idx="24" hasCustomPrompt="1"/>
          </p:nvPr>
        </p:nvSpPr>
        <p:spPr>
          <a:xfrm>
            <a:off x="6108065" y="0"/>
            <a:ext cx="6080760" cy="6857999"/>
          </a:xfrm>
          <a:solidFill>
            <a:schemeClr val="bg2">
              <a:alpha val="50000"/>
            </a:schemeClr>
          </a:solidFill>
        </p:spPr>
        <p:txBody>
          <a:bodyPr anchor="ctr"/>
          <a:lstStyle>
            <a:lvl1pPr marL="0" indent="0" algn="ctr">
              <a:buNone/>
              <a:defRPr b="0"/>
            </a:lvl1pPr>
          </a:lstStyle>
          <a:p>
            <a:r>
              <a:rPr lang="en-US" dirty="0"/>
              <a:t>Click to add image</a:t>
            </a:r>
          </a:p>
        </p:txBody>
      </p:sp>
      <p:sp>
        <p:nvSpPr>
          <p:cNvPr id="11" name="Text Placeholder 2">
            <a:extLst>
              <a:ext uri="{FF2B5EF4-FFF2-40B4-BE49-F238E27FC236}">
                <a16:creationId xmlns:a16="http://schemas.microsoft.com/office/drawing/2014/main" id="{97CF31B8-79F6-5B4F-BD11-4C648F75A7F7}"/>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4" name="Title 3">
            <a:extLst>
              <a:ext uri="{FF2B5EF4-FFF2-40B4-BE49-F238E27FC236}">
                <a16:creationId xmlns:a16="http://schemas.microsoft.com/office/drawing/2014/main" id="{AD52E62C-D76E-4546-A4E4-3F1236AED69E}"/>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
        <p:nvSpPr>
          <p:cNvPr id="15" name="Content Placeholder 39">
            <a:extLst>
              <a:ext uri="{FF2B5EF4-FFF2-40B4-BE49-F238E27FC236}">
                <a16:creationId xmlns:a16="http://schemas.microsoft.com/office/drawing/2014/main" id="{6324C370-C692-7E40-915D-7B77B88D4FAB}"/>
              </a:ext>
            </a:extLst>
          </p:cNvPr>
          <p:cNvSpPr>
            <a:spLocks noGrp="1"/>
          </p:cNvSpPr>
          <p:nvPr>
            <p:ph sz="quarter" idx="15" hasCustomPrompt="1"/>
          </p:nvPr>
        </p:nvSpPr>
        <p:spPr bwMode="gray">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762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Image 2">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8" name="Picture Placeholder 7">
            <a:extLst>
              <a:ext uri="{FF2B5EF4-FFF2-40B4-BE49-F238E27FC236}">
                <a16:creationId xmlns:a16="http://schemas.microsoft.com/office/drawing/2014/main" id="{AC166CF8-201D-CF48-AB8A-6CCFF94CE499}"/>
              </a:ext>
            </a:extLst>
          </p:cNvPr>
          <p:cNvSpPr>
            <a:spLocks noGrp="1"/>
          </p:cNvSpPr>
          <p:nvPr>
            <p:ph type="pic" sz="quarter" idx="24" hasCustomPrompt="1"/>
          </p:nvPr>
        </p:nvSpPr>
        <p:spPr>
          <a:xfrm>
            <a:off x="6108065" y="475488"/>
            <a:ext cx="5594163" cy="5905501"/>
          </a:xfrm>
          <a:solidFill>
            <a:schemeClr val="bg2">
              <a:alpha val="50000"/>
            </a:schemeClr>
          </a:solidFill>
        </p:spPr>
        <p:txBody>
          <a:bodyPr anchor="ctr"/>
          <a:lstStyle>
            <a:lvl1pPr marL="0" indent="0" algn="ctr">
              <a:buNone/>
              <a:defRPr b="0"/>
            </a:lvl1pPr>
          </a:lstStyle>
          <a:p>
            <a:r>
              <a:rPr lang="en-US" dirty="0"/>
              <a:t>Click to add image</a:t>
            </a:r>
          </a:p>
        </p:txBody>
      </p:sp>
      <p:sp>
        <p:nvSpPr>
          <p:cNvPr id="9" name="Text Placeholder 2">
            <a:extLst>
              <a:ext uri="{FF2B5EF4-FFF2-40B4-BE49-F238E27FC236}">
                <a16:creationId xmlns:a16="http://schemas.microsoft.com/office/drawing/2014/main" id="{37A9ECC6-227D-8E47-9CE1-FE2E48D69491}"/>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6" name="Title 3">
            <a:extLst>
              <a:ext uri="{FF2B5EF4-FFF2-40B4-BE49-F238E27FC236}">
                <a16:creationId xmlns:a16="http://schemas.microsoft.com/office/drawing/2014/main" id="{BB46F5C2-5D7C-BD47-86CD-627B5C500306}"/>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
        <p:nvSpPr>
          <p:cNvPr id="17" name="Content Placeholder 39">
            <a:extLst>
              <a:ext uri="{FF2B5EF4-FFF2-40B4-BE49-F238E27FC236}">
                <a16:creationId xmlns:a16="http://schemas.microsoft.com/office/drawing/2014/main" id="{DC935607-B068-EA49-9A29-CA427176D6AA}"/>
              </a:ext>
            </a:extLst>
          </p:cNvPr>
          <p:cNvSpPr>
            <a:spLocks noGrp="1"/>
          </p:cNvSpPr>
          <p:nvPr>
            <p:ph sz="quarter" idx="15" hasCustomPrompt="1"/>
          </p:nvPr>
        </p:nvSpPr>
        <p:spPr bwMode="gray">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1842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Text Placeholder 2">
            <a:extLst>
              <a:ext uri="{FF2B5EF4-FFF2-40B4-BE49-F238E27FC236}">
                <a16:creationId xmlns:a16="http://schemas.microsoft.com/office/drawing/2014/main" id="{B2EC2D67-7410-8B43-90E0-B4C67B2EC6FE}"/>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1" name="Title 3">
            <a:extLst>
              <a:ext uri="{FF2B5EF4-FFF2-40B4-BE49-F238E27FC236}">
                <a16:creationId xmlns:a16="http://schemas.microsoft.com/office/drawing/2014/main" id="{EA644C43-9B90-4241-8AA1-F1E4107B9E8B}"/>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36753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Content Placeholder 3">
            <a:extLst>
              <a:ext uri="{FF2B5EF4-FFF2-40B4-BE49-F238E27FC236}">
                <a16:creationId xmlns:a16="http://schemas.microsoft.com/office/drawing/2014/main" id="{8D02C6B6-99BF-064F-A5D7-1CCF2446F7DE}"/>
              </a:ext>
            </a:extLst>
          </p:cNvPr>
          <p:cNvSpPr>
            <a:spLocks noGrp="1"/>
          </p:cNvSpPr>
          <p:nvPr>
            <p:ph sz="quarter" idx="14" hasCustomPrompt="1"/>
          </p:nvPr>
        </p:nvSpPr>
        <p:spPr>
          <a:xfrm>
            <a:off x="374904" y="1783080"/>
            <a:ext cx="1143914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9E9FBA22-B029-C244-89A0-797A6B04D6A2}"/>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8" name="Title 3">
            <a:extLst>
              <a:ext uri="{FF2B5EF4-FFF2-40B4-BE49-F238E27FC236}">
                <a16:creationId xmlns:a16="http://schemas.microsoft.com/office/drawing/2014/main" id="{603D2981-EAD6-A84C-BC51-67E7B512B892}"/>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3044385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No Subtitle, No Source">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Content Placeholder 3">
            <a:extLst>
              <a:ext uri="{FF2B5EF4-FFF2-40B4-BE49-F238E27FC236}">
                <a16:creationId xmlns:a16="http://schemas.microsoft.com/office/drawing/2014/main" id="{5ADAEAD5-D974-D147-8AB9-192E5FE6AC09}"/>
              </a:ext>
            </a:extLst>
          </p:cNvPr>
          <p:cNvSpPr>
            <a:spLocks noGrp="1"/>
          </p:cNvSpPr>
          <p:nvPr>
            <p:ph sz="quarter" idx="14" hasCustomPrompt="1"/>
          </p:nvPr>
        </p:nvSpPr>
        <p:spPr>
          <a:xfrm>
            <a:off x="374904" y="1783080"/>
            <a:ext cx="1143914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3">
            <a:extLst>
              <a:ext uri="{FF2B5EF4-FFF2-40B4-BE49-F238E27FC236}">
                <a16:creationId xmlns:a16="http://schemas.microsoft.com/office/drawing/2014/main" id="{467C6EC9-F1B4-3E40-9348-848702789BF7}"/>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930662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Content Placeholder 3">
            <a:extLst>
              <a:ext uri="{FF2B5EF4-FFF2-40B4-BE49-F238E27FC236}">
                <a16:creationId xmlns:a16="http://schemas.microsoft.com/office/drawing/2014/main" id="{3274EA9F-DDAC-A047-BB03-43997A8177A1}"/>
              </a:ext>
            </a:extLst>
          </p:cNvPr>
          <p:cNvSpPr>
            <a:spLocks noGrp="1"/>
          </p:cNvSpPr>
          <p:nvPr>
            <p:ph sz="quarter" idx="14" hasCustomPrompt="1"/>
          </p:nvPr>
        </p:nvSpPr>
        <p:spPr>
          <a:xfrm>
            <a:off x="374904" y="1783080"/>
            <a:ext cx="1143914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977410CA-F0E9-844F-9A18-C07D4D9D0E8F}"/>
              </a:ext>
            </a:extLst>
          </p:cNvPr>
          <p:cNvSpPr>
            <a:spLocks noGrp="1"/>
          </p:cNvSpPr>
          <p:nvPr>
            <p:ph type="body" sz="quarter" idx="16" hasCustomPrompt="1"/>
          </p:nvPr>
        </p:nvSpPr>
        <p:spPr>
          <a:xfrm>
            <a:off x="374904" y="6163056"/>
            <a:ext cx="5522976" cy="215444"/>
          </a:xfrm>
        </p:spPr>
        <p:txBody>
          <a:bodyPr lIns="91521" tIns="45761" rIns="91521" bIns="45761" anchor="ctr">
            <a:noAutofit/>
          </a:bodyPr>
          <a:lstStyle>
            <a:lvl1pPr marL="0" indent="0">
              <a:lnSpc>
                <a:spcPct val="100000"/>
              </a:lnSpc>
              <a:spcBef>
                <a:spcPts val="0"/>
              </a:spcBef>
              <a:spcAft>
                <a:spcPts val="0"/>
              </a:spcAft>
              <a:buFontTx/>
              <a:buNone/>
              <a:defRPr sz="900" baseline="0">
                <a:solidFill>
                  <a:schemeClr val="tx1">
                    <a:lumMod val="50000"/>
                    <a:lumOff val="50000"/>
                  </a:schemeClr>
                </a:solidFill>
              </a:defRPr>
            </a:lvl1pPr>
            <a:lvl2pPr marL="228804" indent="0">
              <a:buFontTx/>
              <a:buNone/>
              <a:defRPr sz="800">
                <a:solidFill>
                  <a:schemeClr val="bg2"/>
                </a:solidFill>
              </a:defRPr>
            </a:lvl2pPr>
            <a:lvl3pPr marL="457608" indent="0">
              <a:buFontTx/>
              <a:buNone/>
              <a:defRPr sz="800">
                <a:solidFill>
                  <a:schemeClr val="bg2"/>
                </a:solidFill>
              </a:defRPr>
            </a:lvl3pPr>
            <a:lvl4pPr marL="686412" indent="0">
              <a:buFontTx/>
              <a:buNone/>
              <a:defRPr sz="800">
                <a:solidFill>
                  <a:schemeClr val="bg2"/>
                </a:solidFill>
              </a:defRPr>
            </a:lvl4pPr>
            <a:lvl5pPr>
              <a:buFontTx/>
              <a:buNone/>
              <a:defRPr sz="800">
                <a:solidFill>
                  <a:schemeClr val="bg2"/>
                </a:solidFill>
              </a:defRPr>
            </a:lvl5pPr>
          </a:lstStyle>
          <a:p>
            <a:pPr lvl="0"/>
            <a:r>
              <a:rPr lang="en-US" dirty="0"/>
              <a:t>Click to insert source information</a:t>
            </a:r>
          </a:p>
        </p:txBody>
      </p:sp>
      <p:sp>
        <p:nvSpPr>
          <p:cNvPr id="8" name="Text Placeholder 2">
            <a:extLst>
              <a:ext uri="{FF2B5EF4-FFF2-40B4-BE49-F238E27FC236}">
                <a16:creationId xmlns:a16="http://schemas.microsoft.com/office/drawing/2014/main" id="{5A0D4C1F-1047-DD4E-BB60-328504E73733}"/>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1" name="Title 3">
            <a:extLst>
              <a:ext uri="{FF2B5EF4-FFF2-40B4-BE49-F238E27FC236}">
                <a16:creationId xmlns:a16="http://schemas.microsoft.com/office/drawing/2014/main" id="{708452AF-9626-434A-B65E-BE1EA1CB7F0F}"/>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1920173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Content Placeholder 39">
            <a:extLst>
              <a:ext uri="{FF2B5EF4-FFF2-40B4-BE49-F238E27FC236}">
                <a16:creationId xmlns:a16="http://schemas.microsoft.com/office/drawing/2014/main" id="{A6EF6A56-C144-9F48-83BB-1C48253DABA7}"/>
              </a:ext>
            </a:extLst>
          </p:cNvPr>
          <p:cNvSpPr>
            <a:spLocks noGrp="1"/>
          </p:cNvSpPr>
          <p:nvPr>
            <p:ph sz="quarter" idx="15" hasCustomPrompt="1"/>
          </p:nvPr>
        </p:nvSpPr>
        <p:spPr bwMode="gray">
          <a:xfrm>
            <a:off x="6181344" y="1783080"/>
            <a:ext cx="563270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D679DA0E-4AA2-434F-9609-3C60ECC48D39}"/>
              </a:ext>
            </a:extLst>
          </p:cNvPr>
          <p:cNvSpPr>
            <a:spLocks noGrp="1"/>
          </p:cNvSpPr>
          <p:nvPr>
            <p:ph sz="quarter" idx="14" hasCustomPrompt="1"/>
          </p:nvPr>
        </p:nvSpPr>
        <p:spPr>
          <a:xfrm>
            <a:off x="374904" y="1783080"/>
            <a:ext cx="563270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A9F58E42-9DA8-3242-946A-CA01652DEB40}"/>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5" name="Title 3">
            <a:extLst>
              <a:ext uri="{FF2B5EF4-FFF2-40B4-BE49-F238E27FC236}">
                <a16:creationId xmlns:a16="http://schemas.microsoft.com/office/drawing/2014/main" id="{A7F9ACC7-059C-144B-A25E-C80C310CBA8E}"/>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17713060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8" name="Content Placeholder 39">
            <a:extLst>
              <a:ext uri="{FF2B5EF4-FFF2-40B4-BE49-F238E27FC236}">
                <a16:creationId xmlns:a16="http://schemas.microsoft.com/office/drawing/2014/main" id="{92066DBD-7FD4-A340-8B04-A592F6F71E10}"/>
              </a:ext>
            </a:extLst>
          </p:cNvPr>
          <p:cNvSpPr>
            <a:spLocks noGrp="1"/>
          </p:cNvSpPr>
          <p:nvPr>
            <p:ph sz="quarter" idx="15" hasCustomPrompt="1"/>
          </p:nvPr>
        </p:nvSpPr>
        <p:spPr bwMode="gray">
          <a:xfrm>
            <a:off x="374904" y="1783080"/>
            <a:ext cx="3694176" cy="4206240"/>
          </a:xfrm>
        </p:spPr>
        <p:txBody>
          <a:bodyPr wrap="square"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9">
            <a:extLst>
              <a:ext uri="{FF2B5EF4-FFF2-40B4-BE49-F238E27FC236}">
                <a16:creationId xmlns:a16="http://schemas.microsoft.com/office/drawing/2014/main" id="{A37F78A9-884A-3B4B-A97C-386A5466C222}"/>
              </a:ext>
            </a:extLst>
          </p:cNvPr>
          <p:cNvSpPr>
            <a:spLocks noGrp="1"/>
          </p:cNvSpPr>
          <p:nvPr>
            <p:ph sz="quarter" idx="17" hasCustomPrompt="1"/>
          </p:nvPr>
        </p:nvSpPr>
        <p:spPr bwMode="gray">
          <a:xfrm>
            <a:off x="4247325" y="1783080"/>
            <a:ext cx="3694176" cy="4206240"/>
          </a:xfrm>
        </p:spPr>
        <p:txBody>
          <a:bodyPr wrap="square"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9">
            <a:extLst>
              <a:ext uri="{FF2B5EF4-FFF2-40B4-BE49-F238E27FC236}">
                <a16:creationId xmlns:a16="http://schemas.microsoft.com/office/drawing/2014/main" id="{85B47504-D11B-9A4E-AB28-DFC5C2B08E84}"/>
              </a:ext>
            </a:extLst>
          </p:cNvPr>
          <p:cNvSpPr>
            <a:spLocks noGrp="1"/>
          </p:cNvSpPr>
          <p:nvPr>
            <p:ph sz="quarter" idx="18" hasCustomPrompt="1"/>
          </p:nvPr>
        </p:nvSpPr>
        <p:spPr bwMode="gray">
          <a:xfrm>
            <a:off x="8119746" y="1783080"/>
            <a:ext cx="3694176" cy="4206240"/>
          </a:xfrm>
        </p:spPr>
        <p:txBody>
          <a:bodyPr wrap="square"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2FAB5036-84A9-A045-85F4-DEA8DF595387}"/>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8" name="Title 3">
            <a:extLst>
              <a:ext uri="{FF2B5EF4-FFF2-40B4-BE49-F238E27FC236}">
                <a16:creationId xmlns:a16="http://schemas.microsoft.com/office/drawing/2014/main" id="{EACE5326-A06B-8749-A597-D5F2AA3AA114}"/>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986132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Quad">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Content Placeholder 39">
            <a:extLst>
              <a:ext uri="{FF2B5EF4-FFF2-40B4-BE49-F238E27FC236}">
                <a16:creationId xmlns:a16="http://schemas.microsoft.com/office/drawing/2014/main" id="{1D027F44-BED8-D249-92A5-C0E055CEDC37}"/>
              </a:ext>
            </a:extLst>
          </p:cNvPr>
          <p:cNvSpPr>
            <a:spLocks noGrp="1"/>
          </p:cNvSpPr>
          <p:nvPr>
            <p:ph sz="quarter" idx="15" hasCustomPrompt="1"/>
          </p:nvPr>
        </p:nvSpPr>
        <p:spPr bwMode="gray">
          <a:xfrm>
            <a:off x="6181344" y="178308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1F84FCF1-8C0F-7847-9CA2-C73FB4A49504}"/>
              </a:ext>
            </a:extLst>
          </p:cNvPr>
          <p:cNvSpPr>
            <a:spLocks noGrp="1"/>
          </p:cNvSpPr>
          <p:nvPr>
            <p:ph sz="quarter" idx="14" hasCustomPrompt="1"/>
          </p:nvPr>
        </p:nvSpPr>
        <p:spPr>
          <a:xfrm>
            <a:off x="374904" y="178308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39">
            <a:extLst>
              <a:ext uri="{FF2B5EF4-FFF2-40B4-BE49-F238E27FC236}">
                <a16:creationId xmlns:a16="http://schemas.microsoft.com/office/drawing/2014/main" id="{F806A097-5CA3-AD42-A6CB-493A822288B6}"/>
              </a:ext>
            </a:extLst>
          </p:cNvPr>
          <p:cNvSpPr>
            <a:spLocks noGrp="1"/>
          </p:cNvSpPr>
          <p:nvPr>
            <p:ph sz="quarter" idx="20" hasCustomPrompt="1"/>
          </p:nvPr>
        </p:nvSpPr>
        <p:spPr bwMode="gray">
          <a:xfrm>
            <a:off x="374904" y="397764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3">
            <a:extLst>
              <a:ext uri="{FF2B5EF4-FFF2-40B4-BE49-F238E27FC236}">
                <a16:creationId xmlns:a16="http://schemas.microsoft.com/office/drawing/2014/main" id="{22BFF6A7-958A-6B4A-BED4-546024920EAA}"/>
              </a:ext>
            </a:extLst>
          </p:cNvPr>
          <p:cNvSpPr>
            <a:spLocks noGrp="1"/>
          </p:cNvSpPr>
          <p:nvPr>
            <p:ph sz="quarter" idx="21" hasCustomPrompt="1"/>
          </p:nvPr>
        </p:nvSpPr>
        <p:spPr>
          <a:xfrm>
            <a:off x="6181344" y="397764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2">
            <a:extLst>
              <a:ext uri="{FF2B5EF4-FFF2-40B4-BE49-F238E27FC236}">
                <a16:creationId xmlns:a16="http://schemas.microsoft.com/office/drawing/2014/main" id="{960C7FE2-21B6-2C4F-B02D-69B952D3EBE4}"/>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20" name="Title 3">
            <a:extLst>
              <a:ext uri="{FF2B5EF4-FFF2-40B4-BE49-F238E27FC236}">
                <a16:creationId xmlns:a16="http://schemas.microsoft.com/office/drawing/2014/main" id="{E5588128-585E-8047-A02C-17538739A4B9}"/>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913242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g Stat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704338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pic>
        <p:nvPicPr>
          <p:cNvPr id="10" name="Picture 9" descr="A picture containing box&#10;&#10;Description automatically generated">
            <a:extLst>
              <a:ext uri="{FF2B5EF4-FFF2-40B4-BE49-F238E27FC236}">
                <a16:creationId xmlns:a16="http://schemas.microsoft.com/office/drawing/2014/main" id="{E8D29318-77B3-1E4D-9438-B291D8DE94F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6109646" y="2743198"/>
            <a:ext cx="6079179" cy="4114802"/>
          </a:xfrm>
          <a:prstGeom prst="rect">
            <a:avLst/>
          </a:prstGeom>
        </p:spPr>
      </p:pic>
    </p:spTree>
    <p:extLst>
      <p:ext uri="{BB962C8B-B14F-4D97-AF65-F5344CB8AC3E}">
        <p14:creationId xmlns:p14="http://schemas.microsoft.com/office/powerpoint/2010/main" val="4117094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Sta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rgbClr val="BE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3699639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g Stat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532125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Stat 4">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7216672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8721812-FDF9-CF4C-81D1-1556ED09FACC}"/>
              </a:ext>
            </a:extLst>
          </p:cNvPr>
          <p:cNvSpPr/>
          <p:nvPr userDrawn="1"/>
        </p:nvSpPr>
        <p:spPr>
          <a:xfrm>
            <a:off x="-2" y="0"/>
            <a:ext cx="61081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3">
            <a:extLst>
              <a:ext uri="{FF2B5EF4-FFF2-40B4-BE49-F238E27FC236}">
                <a16:creationId xmlns:a16="http://schemas.microsoft.com/office/drawing/2014/main" id="{5510D649-30DE-2B4D-890D-72909C90F59B}"/>
              </a:ext>
            </a:extLst>
          </p:cNvPr>
          <p:cNvSpPr>
            <a:spLocks noGrp="1"/>
          </p:cNvSpPr>
          <p:nvPr>
            <p:ph sz="quarter" idx="14" hasCustomPrompt="1"/>
          </p:nvPr>
        </p:nvSpPr>
        <p:spPr>
          <a:xfrm>
            <a:off x="374904" y="1783080"/>
            <a:ext cx="5340096" cy="4206240"/>
          </a:xfrm>
        </p:spPr>
        <p:txBody>
          <a:bodyPr wrap="square" lIns="91521" tIns="45761" rIns="91521" bIns="45761">
            <a:noAutofit/>
          </a:bodyPr>
          <a:lstStyle>
            <a:lvl1pPr marL="228600" indent="-228600">
              <a:buFont typeface="Arial" panose="020B0604020202020204" pitchFamily="34" charset="0"/>
              <a:buChar char="•"/>
              <a:tabLst/>
              <a:defRPr>
                <a:solidFill>
                  <a:schemeClr val="tx1"/>
                </a:solidFill>
              </a:defRPr>
            </a:lvl1pPr>
            <a:lvl2pPr marL="400050" indent="-173038">
              <a:buClr>
                <a:schemeClr val="tx1"/>
              </a:buClr>
              <a:buFont typeface="Arial" panose="020B0604020202020204" pitchFamily="34" charset="0"/>
              <a:buChar char="•"/>
              <a:tabLst/>
              <a:defRPr>
                <a:solidFill>
                  <a:schemeClr val="tx1"/>
                </a:solidFill>
              </a:defRPr>
            </a:lvl2pPr>
            <a:lvl3pPr marL="576072" indent="-192024">
              <a:buFont typeface="Arial" panose="020B0604020202020204" pitchFamily="34" charset="0"/>
              <a:buChar char="•"/>
              <a:tabLst/>
              <a:defRPr>
                <a:solidFill>
                  <a:schemeClr val="tx1"/>
                </a:solidFill>
              </a:defRPr>
            </a:lvl3pPr>
            <a:lvl4pPr marL="749808" indent="-173038">
              <a:buFont typeface="Arial" panose="020B0604020202020204" pitchFamily="34" charset="0"/>
              <a:buChar char="•"/>
              <a:tabLst/>
              <a:defRPr>
                <a:solidFill>
                  <a:schemeClr val="tx1"/>
                </a:solidFill>
              </a:defRPr>
            </a:lvl4pPr>
            <a:lvl5pPr marL="917575" indent="-173038">
              <a:buFont typeface="Arial" panose="020B0604020202020204" pitchFamily="34" charset="0"/>
              <a:buChar char="•"/>
              <a:tabLs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17E69F69-BDD1-B743-B7B9-3335D1938D33}"/>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9" name="Title 3">
            <a:extLst>
              <a:ext uri="{FF2B5EF4-FFF2-40B4-BE49-F238E27FC236}">
                <a16:creationId xmlns:a16="http://schemas.microsoft.com/office/drawing/2014/main" id="{E6A1356D-7769-6F4E-A6D2-153E793AB26A}"/>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
        <p:nvSpPr>
          <p:cNvPr id="20" name="Picture Placeholder 2">
            <a:extLst>
              <a:ext uri="{FF2B5EF4-FFF2-40B4-BE49-F238E27FC236}">
                <a16:creationId xmlns:a16="http://schemas.microsoft.com/office/drawing/2014/main" id="{22610CA4-59DF-4A42-BB13-14920B9C9D80}"/>
              </a:ext>
            </a:extLst>
          </p:cNvPr>
          <p:cNvSpPr>
            <a:spLocks noGrp="1"/>
          </p:cNvSpPr>
          <p:nvPr>
            <p:ph type="pic" sz="quarter" idx="15"/>
          </p:nvPr>
        </p:nvSpPr>
        <p:spPr>
          <a:xfrm>
            <a:off x="6108192" y="2743200"/>
            <a:ext cx="6080760" cy="4114800"/>
          </a:xfrm>
        </p:spPr>
        <p:txBody>
          <a:bodyPr/>
          <a:lstStyle/>
          <a:p>
            <a:r>
              <a:rPr lang="en-US"/>
              <a:t>Click icon to add picture</a:t>
            </a:r>
            <a:endParaRPr lang="en-US" dirty="0"/>
          </a:p>
        </p:txBody>
      </p:sp>
      <p:sp>
        <p:nvSpPr>
          <p:cNvPr id="3" name="Picture Placeholder 2">
            <a:extLst>
              <a:ext uri="{FF2B5EF4-FFF2-40B4-BE49-F238E27FC236}">
                <a16:creationId xmlns:a16="http://schemas.microsoft.com/office/drawing/2014/main" id="{6A72C0EF-5831-674B-92FF-97F77585239C}"/>
              </a:ext>
            </a:extLst>
          </p:cNvPr>
          <p:cNvSpPr>
            <a:spLocks noGrp="1"/>
          </p:cNvSpPr>
          <p:nvPr>
            <p:ph type="pic" sz="quarter" idx="16" hasCustomPrompt="1"/>
          </p:nvPr>
        </p:nvSpPr>
        <p:spPr>
          <a:xfrm>
            <a:off x="7781544" y="740664"/>
            <a:ext cx="2724912" cy="1261872"/>
          </a:xfrm>
        </p:spPr>
        <p:txBody>
          <a:bodyPr/>
          <a:lstStyle>
            <a:lvl1pPr algn="ctr">
              <a:buNone/>
              <a:defRPr sz="1200"/>
            </a:lvl1pPr>
          </a:lstStyle>
          <a:p>
            <a:r>
              <a:rPr lang="en-US" dirty="0"/>
              <a:t>Click to insert company logo</a:t>
            </a:r>
          </a:p>
        </p:txBody>
      </p:sp>
    </p:spTree>
    <p:extLst>
      <p:ext uri="{BB962C8B-B14F-4D97-AF65-F5344CB8AC3E}">
        <p14:creationId xmlns:p14="http://schemas.microsoft.com/office/powerpoint/2010/main" val="1518149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2"/>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Title 7">
            <a:extLst>
              <a:ext uri="{FF2B5EF4-FFF2-40B4-BE49-F238E27FC236}">
                <a16:creationId xmlns:a16="http://schemas.microsoft.com/office/drawing/2014/main" id="{395383DF-5C41-694E-B663-762BCDA8B411}"/>
              </a:ext>
            </a:extLst>
          </p:cNvPr>
          <p:cNvSpPr>
            <a:spLocks noGrp="1"/>
          </p:cNvSpPr>
          <p:nvPr>
            <p:ph type="title" hasCustomPrompt="1"/>
          </p:nvPr>
        </p:nvSpPr>
        <p:spPr bwMode="gray">
          <a:xfrm>
            <a:off x="374904" y="1271016"/>
            <a:ext cx="11439144" cy="3813048"/>
          </a:xfrm>
        </p:spPr>
        <p:txBody>
          <a:bodyPr wrap="square" lIns="91521" tIns="45761" rIns="91521" bIns="45761" anchor="ctr">
            <a:noAutofit/>
          </a:bodyPr>
          <a:lstStyle>
            <a:lvl1pPr marL="117579" indent="-117579" algn="ctr">
              <a:lnSpc>
                <a:spcPct val="100000"/>
              </a:lnSpc>
              <a:defRPr sz="4800" b="0"/>
            </a:lvl1pPr>
          </a:lstStyle>
          <a:p>
            <a:r>
              <a:rPr lang="en-US" dirty="0"/>
              <a:t>Click to edit quote</a:t>
            </a:r>
          </a:p>
        </p:txBody>
      </p:sp>
      <p:sp>
        <p:nvSpPr>
          <p:cNvPr id="14" name="Text Placeholder 2">
            <a:extLst>
              <a:ext uri="{FF2B5EF4-FFF2-40B4-BE49-F238E27FC236}">
                <a16:creationId xmlns:a16="http://schemas.microsoft.com/office/drawing/2014/main" id="{1D8F89F6-7439-F748-A522-19DE6E0E92A0}"/>
              </a:ext>
            </a:extLst>
          </p:cNvPr>
          <p:cNvSpPr>
            <a:spLocks noGrp="1"/>
          </p:cNvSpPr>
          <p:nvPr>
            <p:ph type="body" idx="1" hasCustomPrompt="1"/>
          </p:nvPr>
        </p:nvSpPr>
        <p:spPr bwMode="gray">
          <a:xfrm>
            <a:off x="374904" y="5038344"/>
            <a:ext cx="11439144" cy="685800"/>
          </a:xfrm>
        </p:spPr>
        <p:txBody>
          <a:bodyPr wrap="square" lIns="91521" tIns="45761" rIns="91521" bIns="45761" anchor="t">
            <a:noAutofit/>
          </a:bodyPr>
          <a:lstStyle>
            <a:lvl1pPr marL="0" indent="0" algn="ctr">
              <a:lnSpc>
                <a:spcPts val="2340"/>
              </a:lnSpc>
              <a:spcBef>
                <a:spcPts val="0"/>
              </a:spcBef>
              <a:spcAft>
                <a:spcPts val="0"/>
              </a:spcAft>
              <a:buNone/>
              <a:defRPr sz="1800" b="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6521571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Statement">
    <p:bg>
      <p:bgPr>
        <a:solidFill>
          <a:srgbClr val="BEEAD3"/>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Title 7">
            <a:extLst>
              <a:ext uri="{FF2B5EF4-FFF2-40B4-BE49-F238E27FC236}">
                <a16:creationId xmlns:a16="http://schemas.microsoft.com/office/drawing/2014/main" id="{563E64E8-1830-BC42-9572-6A30A35FBE38}"/>
              </a:ext>
            </a:extLst>
          </p:cNvPr>
          <p:cNvSpPr>
            <a:spLocks noGrp="1"/>
          </p:cNvSpPr>
          <p:nvPr>
            <p:ph type="title" hasCustomPrompt="1"/>
          </p:nvPr>
        </p:nvSpPr>
        <p:spPr bwMode="gray">
          <a:xfrm>
            <a:off x="374840" y="722376"/>
            <a:ext cx="11439144" cy="5404104"/>
          </a:xfrm>
        </p:spPr>
        <p:txBody>
          <a:bodyPr wrap="square" lIns="91521" tIns="45761" rIns="91521" bIns="45761" anchor="ctr">
            <a:noAutofit/>
          </a:bodyPr>
          <a:lstStyle>
            <a:lvl1pPr marL="0" indent="0" algn="ctr">
              <a:lnSpc>
                <a:spcPct val="80000"/>
              </a:lnSpc>
              <a:defRPr sz="9000" b="0">
                <a:solidFill>
                  <a:schemeClr val="tx1"/>
                </a:solidFill>
              </a:defRPr>
            </a:lvl1pPr>
          </a:lstStyle>
          <a:p>
            <a:r>
              <a:rPr lang="en-US" dirty="0"/>
              <a:t>Click to edit quote</a:t>
            </a:r>
          </a:p>
        </p:txBody>
      </p:sp>
    </p:spTree>
    <p:extLst>
      <p:ext uri="{BB962C8B-B14F-4D97-AF65-F5344CB8AC3E}">
        <p14:creationId xmlns:p14="http://schemas.microsoft.com/office/powerpoint/2010/main" val="791967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ig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A9BF48-506B-854B-BDF9-7436FAE1A409}"/>
              </a:ext>
            </a:extLst>
          </p:cNvPr>
          <p:cNvSpPr>
            <a:spLocks noGrp="1"/>
          </p:cNvSpPr>
          <p:nvPr>
            <p:ph type="pic" sz="quarter" idx="10" hasCustomPrompt="1"/>
          </p:nvPr>
        </p:nvSpPr>
        <p:spPr>
          <a:xfrm>
            <a:off x="0" y="0"/>
            <a:ext cx="12192000" cy="6858000"/>
          </a:xfrm>
        </p:spPr>
        <p:txBody>
          <a:bodyPr anchor="ctr"/>
          <a:lstStyle>
            <a:lvl1pPr algn="ctr">
              <a:buNone/>
              <a:defRPr/>
            </a:lvl1pPr>
          </a:lstStyle>
          <a:p>
            <a:r>
              <a:rPr lang="en-US" dirty="0"/>
              <a:t>Click to add image</a:t>
            </a:r>
          </a:p>
        </p:txBody>
      </p:sp>
      <p:sp>
        <p:nvSpPr>
          <p:cNvPr id="7" name="Content Placeholder 3">
            <a:extLst>
              <a:ext uri="{FF2B5EF4-FFF2-40B4-BE49-F238E27FC236}">
                <a16:creationId xmlns:a16="http://schemas.microsoft.com/office/drawing/2014/main" id="{1DADABBE-83C2-F04E-9D86-2EEABBE3A0F0}"/>
              </a:ext>
            </a:extLst>
          </p:cNvPr>
          <p:cNvSpPr>
            <a:spLocks noGrp="1"/>
          </p:cNvSpPr>
          <p:nvPr>
            <p:ph sz="quarter" idx="14" hasCustomPrompt="1"/>
          </p:nvPr>
        </p:nvSpPr>
        <p:spPr>
          <a:xfrm>
            <a:off x="374904" y="1783080"/>
            <a:ext cx="5632704" cy="1132840"/>
          </a:xfrm>
        </p:spPr>
        <p:txBody>
          <a:bodyPr wrap="square" lIns="91521">
            <a:noAutofit/>
          </a:bodyPr>
          <a:lstStyle>
            <a:lvl1pPr marL="0" indent="0">
              <a:buNone/>
              <a:defRPr/>
            </a:lvl1pPr>
            <a:lvl2pPr marL="228600" indent="0">
              <a:buNone/>
              <a:defRPr/>
            </a:lvl2pPr>
            <a:lvl3pPr marL="385762" indent="0">
              <a:buNone/>
              <a:defRPr/>
            </a:lvl3pPr>
            <a:lvl4pPr marL="568325" indent="0">
              <a:buNone/>
              <a:defRPr/>
            </a:lvl4pPr>
            <a:lvl5pPr marL="746125" indent="0">
              <a:buNone/>
              <a:defRPr/>
            </a:lvl5pPr>
          </a:lstStyle>
          <a:p>
            <a:pPr lvl="0"/>
            <a:r>
              <a:rPr lang="en-US" dirty="0"/>
              <a:t>Click to edit master text styles</a:t>
            </a:r>
          </a:p>
        </p:txBody>
      </p:sp>
      <p:sp>
        <p:nvSpPr>
          <p:cNvPr id="8" name="Title 3">
            <a:extLst>
              <a:ext uri="{FF2B5EF4-FFF2-40B4-BE49-F238E27FC236}">
                <a16:creationId xmlns:a16="http://schemas.microsoft.com/office/drawing/2014/main" id="{E0159EAD-5906-7946-877D-9495365DDF07}"/>
              </a:ext>
            </a:extLst>
          </p:cNvPr>
          <p:cNvSpPr>
            <a:spLocks noGrp="1"/>
          </p:cNvSpPr>
          <p:nvPr>
            <p:ph type="title" hasCustomPrompt="1"/>
          </p:nvPr>
        </p:nvSpPr>
        <p:spPr>
          <a:xfrm>
            <a:off x="374904" y="527736"/>
            <a:ext cx="563270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35915254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Tree>
    <p:extLst>
      <p:ext uri="{BB962C8B-B14F-4D97-AF65-F5344CB8AC3E}">
        <p14:creationId xmlns:p14="http://schemas.microsoft.com/office/powerpoint/2010/main" val="1975990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Media Placeholder 2">
            <a:extLst>
              <a:ext uri="{FF2B5EF4-FFF2-40B4-BE49-F238E27FC236}">
                <a16:creationId xmlns:a16="http://schemas.microsoft.com/office/drawing/2014/main" id="{F909594F-29A7-CD44-AA67-93EE76FA176A}"/>
              </a:ext>
            </a:extLst>
          </p:cNvPr>
          <p:cNvSpPr>
            <a:spLocks noGrp="1"/>
          </p:cNvSpPr>
          <p:nvPr>
            <p:ph type="media" sz="quarter" idx="19" hasCustomPrompt="1"/>
          </p:nvPr>
        </p:nvSpPr>
        <p:spPr>
          <a:xfrm>
            <a:off x="1508760" y="640080"/>
            <a:ext cx="9171432" cy="5157216"/>
          </a:xfrm>
        </p:spPr>
        <p:txBody>
          <a:bodyPr lIns="91521" tIns="45761" rIns="91521" bIns="45761" anchor="ctr">
            <a:noAutofit/>
          </a:bodyPr>
          <a:lstStyle>
            <a:lvl1pPr marL="0" indent="0" algn="ctr">
              <a:buNone/>
              <a:defRPr baseline="0"/>
            </a:lvl1pPr>
          </a:lstStyle>
          <a:p>
            <a:r>
              <a:rPr lang="en-US" dirty="0"/>
              <a:t>Insert video here</a:t>
            </a:r>
          </a:p>
        </p:txBody>
      </p:sp>
    </p:spTree>
    <p:extLst>
      <p:ext uri="{BB962C8B-B14F-4D97-AF65-F5344CB8AC3E}">
        <p14:creationId xmlns:p14="http://schemas.microsoft.com/office/powerpoint/2010/main" val="28268604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ey Takeaways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85FBB1-4C93-2547-9726-02B0682E33A8}"/>
              </a:ext>
            </a:extLst>
          </p:cNvPr>
          <p:cNvSpPr/>
          <p:nvPr userDrawn="1"/>
        </p:nvSpPr>
        <p:spPr>
          <a:xfrm>
            <a:off x="0" y="0"/>
            <a:ext cx="6108192" cy="6858000"/>
          </a:xfrm>
          <a:prstGeom prst="rect">
            <a:avLst/>
          </a:prstGeom>
          <a:solidFill>
            <a:srgbClr val="B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5" name="Content Placeholder 4">
            <a:extLst>
              <a:ext uri="{FF2B5EF4-FFF2-40B4-BE49-F238E27FC236}">
                <a16:creationId xmlns:a16="http://schemas.microsoft.com/office/drawing/2014/main" id="{7135CCEE-CD85-3841-837B-14B41C20D555}"/>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2">
            <a:extLst>
              <a:ext uri="{FF2B5EF4-FFF2-40B4-BE49-F238E27FC236}">
                <a16:creationId xmlns:a16="http://schemas.microsoft.com/office/drawing/2014/main" id="{B8E5C9FE-6260-2E46-8DBB-3557E1359992}"/>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3971635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pic>
        <p:nvPicPr>
          <p:cNvPr id="11" name="Picture Placeholder 16" descr="A close up of a logo&#10;&#10;Description automatically generated">
            <a:extLst>
              <a:ext uri="{FF2B5EF4-FFF2-40B4-BE49-F238E27FC236}">
                <a16:creationId xmlns:a16="http://schemas.microsoft.com/office/drawing/2014/main" id="{F11AF740-92E9-4F32-897A-2143F510D53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66000"/>
                    </a14:imgEffect>
                    <a14:imgEffect>
                      <a14:brightnessContrast bright="20000"/>
                    </a14:imgEffect>
                  </a14:imgLayer>
                </a14:imgProps>
              </a:ext>
            </a:extLst>
          </a:blip>
          <a:srcRect l="46395" t="9972" r="4337" b="34043"/>
          <a:stretch/>
        </p:blipFill>
        <p:spPr>
          <a:xfrm>
            <a:off x="6106023" y="2743200"/>
            <a:ext cx="6085978" cy="4114801"/>
          </a:xfrm>
          <a:prstGeom prst="rect">
            <a:avLst/>
          </a:prstGeom>
          <a:gradFill flip="none" rotWithShape="1">
            <a:gsLst>
              <a:gs pos="0">
                <a:srgbClr val="E5C4FF"/>
              </a:gs>
              <a:gs pos="49000">
                <a:srgbClr val="E9C8FF"/>
              </a:gs>
              <a:gs pos="99000">
                <a:srgbClr val="EAC9FF"/>
              </a:gs>
            </a:gsLst>
            <a:lin ang="16200000" scaled="1"/>
            <a:tileRect/>
          </a:gradFill>
        </p:spPr>
      </p:pic>
    </p:spTree>
    <p:extLst>
      <p:ext uri="{BB962C8B-B14F-4D97-AF65-F5344CB8AC3E}">
        <p14:creationId xmlns:p14="http://schemas.microsoft.com/office/powerpoint/2010/main" val="1495605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ey Takeaways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6869BE-2269-2343-8879-41CA14610243}"/>
              </a:ext>
            </a:extLst>
          </p:cNvPr>
          <p:cNvSpPr/>
          <p:nvPr userDrawn="1"/>
        </p:nvSpPr>
        <p:spPr>
          <a:xfrm>
            <a:off x="0" y="0"/>
            <a:ext cx="6108192" cy="6858000"/>
          </a:xfrm>
          <a:prstGeom prst="rect">
            <a:avLst/>
          </a:prstGeom>
          <a:solidFill>
            <a:srgbClr val="BE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4">
            <a:extLst>
              <a:ext uri="{FF2B5EF4-FFF2-40B4-BE49-F238E27FC236}">
                <a16:creationId xmlns:a16="http://schemas.microsoft.com/office/drawing/2014/main" id="{3DC318A2-0F62-4F45-925D-7B736C1ABEB2}"/>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2">
            <a:extLst>
              <a:ext uri="{FF2B5EF4-FFF2-40B4-BE49-F238E27FC236}">
                <a16:creationId xmlns:a16="http://schemas.microsoft.com/office/drawing/2014/main" id="{219D441B-0C9C-E34D-9263-3EE414802F23}"/>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42333646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Takeaways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E5DDA9-686A-2643-8D5C-DC0FE1E2C135}"/>
              </a:ext>
            </a:extLst>
          </p:cNvPr>
          <p:cNvSpPr/>
          <p:nvPr userDrawn="1"/>
        </p:nvSpPr>
        <p:spPr>
          <a:xfrm>
            <a:off x="0" y="0"/>
            <a:ext cx="6108192" cy="6858000"/>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4">
            <a:extLst>
              <a:ext uri="{FF2B5EF4-FFF2-40B4-BE49-F238E27FC236}">
                <a16:creationId xmlns:a16="http://schemas.microsoft.com/office/drawing/2014/main" id="{C006BCA3-AF82-EF4F-9B57-FDD1631F5562}"/>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2">
            <a:extLst>
              <a:ext uri="{FF2B5EF4-FFF2-40B4-BE49-F238E27FC236}">
                <a16:creationId xmlns:a16="http://schemas.microsoft.com/office/drawing/2014/main" id="{D31094D9-AE60-6A4D-8E94-3F2081FDA52E}"/>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1581048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ey Takeaways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0EE9F4-F534-9640-993B-FD1327E6B8D6}"/>
              </a:ext>
            </a:extLst>
          </p:cNvPr>
          <p:cNvSpPr/>
          <p:nvPr userDrawn="1"/>
        </p:nvSpPr>
        <p:spPr>
          <a:xfrm>
            <a:off x="0" y="0"/>
            <a:ext cx="6108192" cy="6858000"/>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4">
            <a:extLst>
              <a:ext uri="{FF2B5EF4-FFF2-40B4-BE49-F238E27FC236}">
                <a16:creationId xmlns:a16="http://schemas.microsoft.com/office/drawing/2014/main" id="{F59D41FA-FDED-EB44-B8DE-562EB594BAB3}"/>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2">
            <a:extLst>
              <a:ext uri="{FF2B5EF4-FFF2-40B4-BE49-F238E27FC236}">
                <a16:creationId xmlns:a16="http://schemas.microsoft.com/office/drawing/2014/main" id="{FCAF0D5F-6E1F-1949-A6E3-E45B25B2F47A}"/>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1060494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325DAC-EC16-D54B-B075-8172AFE3D87F}"/>
              </a:ext>
            </a:extLst>
          </p:cNvPr>
          <p:cNvSpPr/>
          <p:nvPr userDrawn="1"/>
        </p:nvSpPr>
        <p:spPr>
          <a:xfrm>
            <a:off x="0" y="0"/>
            <a:ext cx="6108192"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a:extLst>
              <a:ext uri="{FF2B5EF4-FFF2-40B4-BE49-F238E27FC236}">
                <a16:creationId xmlns:a16="http://schemas.microsoft.com/office/drawing/2014/main" id="{C00E7524-4236-B244-98A5-F9979B762726}"/>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3375627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DF3CA6-ECAF-694A-8E16-B5B9470F8891}"/>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9" name="Rectangle 8">
            <a:extLst>
              <a:ext uri="{FF2B5EF4-FFF2-40B4-BE49-F238E27FC236}">
                <a16:creationId xmlns:a16="http://schemas.microsoft.com/office/drawing/2014/main" id="{B1EDBD08-76D0-244C-9F14-CFD1C757A1EF}"/>
              </a:ext>
            </a:extLst>
          </p:cNvPr>
          <p:cNvSpPr/>
          <p:nvPr userDrawn="1"/>
        </p:nvSpPr>
        <p:spPr>
          <a:xfrm>
            <a:off x="0" y="0"/>
            <a:ext cx="61076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0" name="Text Placeholder 3">
            <a:extLst>
              <a:ext uri="{FF2B5EF4-FFF2-40B4-BE49-F238E27FC236}">
                <a16:creationId xmlns:a16="http://schemas.microsoft.com/office/drawing/2014/main" id="{C879537E-E4F2-D94A-BCC0-82CCD8DD490D}"/>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sp>
        <p:nvSpPr>
          <p:cNvPr id="11" name="Footer Placeholder 4">
            <a:extLst>
              <a:ext uri="{FF2B5EF4-FFF2-40B4-BE49-F238E27FC236}">
                <a16:creationId xmlns:a16="http://schemas.microsoft.com/office/drawing/2014/main" id="{7E18D5B8-0020-5D4C-9DC7-B4E5B128E16C}"/>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23693158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FC6D14-B0E2-1F44-838D-6AD9393E24D6}"/>
              </a:ext>
            </a:extLst>
          </p:cNvPr>
          <p:cNvSpPr/>
          <p:nvPr userDrawn="1"/>
        </p:nvSpPr>
        <p:spPr>
          <a:xfrm>
            <a:off x="0" y="0"/>
            <a:ext cx="6107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Text Placeholder 3">
            <a:extLst>
              <a:ext uri="{FF2B5EF4-FFF2-40B4-BE49-F238E27FC236}">
                <a16:creationId xmlns:a16="http://schemas.microsoft.com/office/drawing/2014/main" id="{48709600-BCE8-124E-8A54-B857CEED2FCF}"/>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pic>
        <p:nvPicPr>
          <p:cNvPr id="15" name="Picture 14">
            <a:extLst>
              <a:ext uri="{FF2B5EF4-FFF2-40B4-BE49-F238E27FC236}">
                <a16:creationId xmlns:a16="http://schemas.microsoft.com/office/drawing/2014/main" id="{7C4AFD14-2BE9-0A45-85E7-F91890F31029}"/>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8" name="Footer Placeholder 4">
            <a:extLst>
              <a:ext uri="{FF2B5EF4-FFF2-40B4-BE49-F238E27FC236}">
                <a16:creationId xmlns:a16="http://schemas.microsoft.com/office/drawing/2014/main" id="{C9424CF5-F09C-EC49-80C6-D935C9F27090}"/>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9357121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 You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FC6D14-B0E2-1F44-838D-6AD9393E24D6}"/>
              </a:ext>
            </a:extLst>
          </p:cNvPr>
          <p:cNvSpPr/>
          <p:nvPr userDrawn="1"/>
        </p:nvSpPr>
        <p:spPr>
          <a:xfrm>
            <a:off x="0" y="0"/>
            <a:ext cx="610760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Text Placeholder 3">
            <a:extLst>
              <a:ext uri="{FF2B5EF4-FFF2-40B4-BE49-F238E27FC236}">
                <a16:creationId xmlns:a16="http://schemas.microsoft.com/office/drawing/2014/main" id="{48709600-BCE8-124E-8A54-B857CEED2FCF}"/>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pic>
        <p:nvPicPr>
          <p:cNvPr id="15" name="Picture 14">
            <a:extLst>
              <a:ext uri="{FF2B5EF4-FFF2-40B4-BE49-F238E27FC236}">
                <a16:creationId xmlns:a16="http://schemas.microsoft.com/office/drawing/2014/main" id="{7C4AFD14-2BE9-0A45-85E7-F91890F31029}"/>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8" name="Footer Placeholder 4">
            <a:extLst>
              <a:ext uri="{FF2B5EF4-FFF2-40B4-BE49-F238E27FC236}">
                <a16:creationId xmlns:a16="http://schemas.microsoft.com/office/drawing/2014/main" id="{C9424CF5-F09C-EC49-80C6-D935C9F27090}"/>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39809170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C4A1F5D-7DDC-1D44-9979-CBE4F318889B}"/>
              </a:ext>
            </a:extLst>
          </p:cNvPr>
          <p:cNvSpPr/>
          <p:nvPr userDrawn="1"/>
        </p:nvSpPr>
        <p:spPr>
          <a:xfrm>
            <a:off x="0" y="0"/>
            <a:ext cx="61076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Text Placeholder 3">
            <a:extLst>
              <a:ext uri="{FF2B5EF4-FFF2-40B4-BE49-F238E27FC236}">
                <a16:creationId xmlns:a16="http://schemas.microsoft.com/office/drawing/2014/main" id="{2B17008B-562E-A64A-B136-E9A58C30E032}"/>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pic>
        <p:nvPicPr>
          <p:cNvPr id="10" name="Picture 9">
            <a:extLst>
              <a:ext uri="{FF2B5EF4-FFF2-40B4-BE49-F238E27FC236}">
                <a16:creationId xmlns:a16="http://schemas.microsoft.com/office/drawing/2014/main" id="{7AE6C71C-5C95-7147-B6AD-61ED77A2C296}"/>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11" name="Footer Placeholder 4">
            <a:extLst>
              <a:ext uri="{FF2B5EF4-FFF2-40B4-BE49-F238E27FC236}">
                <a16:creationId xmlns:a16="http://schemas.microsoft.com/office/drawing/2014/main" id="{487AA56A-2D9E-F64B-A45A-F08B5B850B3B}"/>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288183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263031" y="240331"/>
            <a:ext cx="11661637" cy="904795"/>
          </a:xfrm>
          <a:prstGeom prst="rect">
            <a:avLst/>
          </a:prstGeom>
          <a:noFill/>
          <a:ln>
            <a:noFill/>
          </a:ln>
        </p:spPr>
        <p:txBody>
          <a:bodyPr spcFirstLastPara="1" wrap="square" lIns="68625" tIns="34325" rIns="68625" bIns="34325" anchor="b" anchorCtr="0">
            <a:noAutofit/>
          </a:bodyPr>
          <a:lstStyle>
            <a:lvl1pPr lvl="0" algn="l">
              <a:lnSpc>
                <a:spcPct val="80000"/>
              </a:lnSpc>
              <a:spcBef>
                <a:spcPts val="0"/>
              </a:spcBef>
              <a:spcAft>
                <a:spcPts val="0"/>
              </a:spcAft>
              <a:buSzPts val="2300"/>
              <a:buNone/>
              <a:defRPr sz="2267"/>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6"/>
          <p:cNvSpPr txBox="1">
            <a:spLocks noGrp="1"/>
          </p:cNvSpPr>
          <p:nvPr>
            <p:ph type="body" idx="1"/>
          </p:nvPr>
        </p:nvSpPr>
        <p:spPr>
          <a:xfrm>
            <a:off x="263031" y="1733554"/>
            <a:ext cx="11661637" cy="4479925"/>
          </a:xfrm>
          <a:prstGeom prst="rect">
            <a:avLst/>
          </a:prstGeom>
          <a:noFill/>
          <a:ln>
            <a:noFill/>
          </a:ln>
        </p:spPr>
        <p:txBody>
          <a:bodyPr spcFirstLastPara="1" wrap="square" lIns="68625" tIns="34325" rIns="68625" bIns="34325" anchor="t" anchorCtr="0">
            <a:noAutofit/>
          </a:bodyPr>
          <a:lstStyle>
            <a:lvl1pPr marL="609585" lvl="0" indent="-448722" algn="l">
              <a:lnSpc>
                <a:spcPct val="95000"/>
              </a:lnSpc>
              <a:spcBef>
                <a:spcPts val="1200"/>
              </a:spcBef>
              <a:spcAft>
                <a:spcPts val="0"/>
              </a:spcAft>
              <a:buSzPts val="1700"/>
              <a:buChar char="▪"/>
              <a:defRPr/>
            </a:lvl1pPr>
            <a:lvl2pPr marL="1219170" lvl="1" indent="-423323" algn="l">
              <a:lnSpc>
                <a:spcPct val="90000"/>
              </a:lnSpc>
              <a:spcBef>
                <a:spcPts val="400"/>
              </a:spcBef>
              <a:spcAft>
                <a:spcPts val="0"/>
              </a:spcAft>
              <a:buSzPts val="1400"/>
              <a:buChar char="▪"/>
              <a:defRPr/>
            </a:lvl2pPr>
            <a:lvl3pPr marL="1828754" lvl="2" indent="-406390" algn="l">
              <a:lnSpc>
                <a:spcPct val="85000"/>
              </a:lnSpc>
              <a:spcBef>
                <a:spcPts val="400"/>
              </a:spcBef>
              <a:spcAft>
                <a:spcPts val="0"/>
              </a:spcAft>
              <a:buSzPts val="1200"/>
              <a:buChar char="▪"/>
              <a:defRPr/>
            </a:lvl3pPr>
            <a:lvl4pPr marL="2438339" lvl="3" indent="-397923" algn="l">
              <a:lnSpc>
                <a:spcPct val="85000"/>
              </a:lnSpc>
              <a:spcBef>
                <a:spcPts val="400"/>
              </a:spcBef>
              <a:spcAft>
                <a:spcPts val="0"/>
              </a:spcAft>
              <a:buSzPts val="1100"/>
              <a:buChar char="▪"/>
              <a:defRPr/>
            </a:lvl4pPr>
            <a:lvl5pPr marL="3047924" lvl="4" indent="-380990" algn="l">
              <a:lnSpc>
                <a:spcPct val="85000"/>
              </a:lnSpc>
              <a:spcBef>
                <a:spcPts val="400"/>
              </a:spcBef>
              <a:spcAft>
                <a:spcPts val="0"/>
              </a:spcAft>
              <a:buSzPts val="900"/>
              <a:buChar char="▪"/>
              <a:defRPr/>
            </a:lvl5pPr>
            <a:lvl6pPr marL="3657509" lvl="5" indent="-431789" algn="l">
              <a:lnSpc>
                <a:spcPct val="100000"/>
              </a:lnSpc>
              <a:spcBef>
                <a:spcPts val="400"/>
              </a:spcBef>
              <a:spcAft>
                <a:spcPts val="0"/>
              </a:spcAft>
              <a:buSzPts val="1500"/>
              <a:buChar char="•"/>
              <a:defRPr/>
            </a:lvl6pPr>
            <a:lvl7pPr marL="4267093" lvl="6" indent="-431789" algn="l">
              <a:lnSpc>
                <a:spcPct val="100000"/>
              </a:lnSpc>
              <a:spcBef>
                <a:spcPts val="400"/>
              </a:spcBef>
              <a:spcAft>
                <a:spcPts val="0"/>
              </a:spcAft>
              <a:buSzPts val="1500"/>
              <a:buChar char="•"/>
              <a:defRPr/>
            </a:lvl7pPr>
            <a:lvl8pPr marL="4876678" lvl="7" indent="-431789" algn="l">
              <a:lnSpc>
                <a:spcPct val="100000"/>
              </a:lnSpc>
              <a:spcBef>
                <a:spcPts val="400"/>
              </a:spcBef>
              <a:spcAft>
                <a:spcPts val="0"/>
              </a:spcAft>
              <a:buSzPts val="1500"/>
              <a:buChar char="•"/>
              <a:defRPr/>
            </a:lvl8pPr>
            <a:lvl9pPr marL="5486263" lvl="8" indent="-431789" algn="l">
              <a:lnSpc>
                <a:spcPct val="100000"/>
              </a:lnSpc>
              <a:spcBef>
                <a:spcPts val="400"/>
              </a:spcBef>
              <a:spcAft>
                <a:spcPts val="0"/>
              </a:spcAft>
              <a:buSzPts val="1500"/>
              <a:buChar char="•"/>
              <a:defRPr/>
            </a:lvl9pPr>
          </a:lstStyle>
          <a:p>
            <a:endParaRPr/>
          </a:p>
        </p:txBody>
      </p:sp>
      <p:sp>
        <p:nvSpPr>
          <p:cNvPr id="79" name="Google Shape;79;p16"/>
          <p:cNvSpPr txBox="1">
            <a:spLocks noGrp="1"/>
          </p:cNvSpPr>
          <p:nvPr>
            <p:ph type="body" idx="2"/>
          </p:nvPr>
        </p:nvSpPr>
        <p:spPr>
          <a:xfrm>
            <a:off x="275797" y="1106420"/>
            <a:ext cx="11652491" cy="400109"/>
          </a:xfrm>
          <a:prstGeom prst="rect">
            <a:avLst/>
          </a:prstGeom>
          <a:noFill/>
          <a:ln>
            <a:noFill/>
          </a:ln>
        </p:spPr>
        <p:txBody>
          <a:bodyPr spcFirstLastPara="1" wrap="square" lIns="68625" tIns="34325" rIns="68625" bIns="34325" anchor="t" anchorCtr="0">
            <a:noAutofit/>
          </a:bodyPr>
          <a:lstStyle>
            <a:lvl1pPr marL="609585" lvl="0" indent="-304792" algn="l">
              <a:lnSpc>
                <a:spcPct val="95000"/>
              </a:lnSpc>
              <a:spcBef>
                <a:spcPts val="0"/>
              </a:spcBef>
              <a:spcAft>
                <a:spcPts val="0"/>
              </a:spcAft>
              <a:buSzPts val="1700"/>
              <a:buNone/>
              <a:defRPr sz="1333" b="0">
                <a:solidFill>
                  <a:schemeClr val="accent1"/>
                </a:solidFill>
              </a:defRPr>
            </a:lvl1pPr>
            <a:lvl2pPr marL="1219170" lvl="1" indent="-304792" algn="l">
              <a:lnSpc>
                <a:spcPct val="90000"/>
              </a:lnSpc>
              <a:spcBef>
                <a:spcPts val="400"/>
              </a:spcBef>
              <a:spcAft>
                <a:spcPts val="0"/>
              </a:spcAft>
              <a:buSzPts val="1400"/>
              <a:buNone/>
              <a:defRPr sz="1467" b="1"/>
            </a:lvl2pPr>
            <a:lvl3pPr marL="1828754" lvl="2" indent="-304792" algn="l">
              <a:lnSpc>
                <a:spcPct val="85000"/>
              </a:lnSpc>
              <a:spcBef>
                <a:spcPts val="400"/>
              </a:spcBef>
              <a:spcAft>
                <a:spcPts val="0"/>
              </a:spcAft>
              <a:buSzPts val="1200"/>
              <a:buNone/>
              <a:defRPr sz="1467" b="1"/>
            </a:lvl3pPr>
            <a:lvl4pPr marL="2438339" lvl="3" indent="-304792" algn="l">
              <a:lnSpc>
                <a:spcPct val="85000"/>
              </a:lnSpc>
              <a:spcBef>
                <a:spcPts val="400"/>
              </a:spcBef>
              <a:spcAft>
                <a:spcPts val="0"/>
              </a:spcAft>
              <a:buSzPts val="1100"/>
              <a:buNone/>
              <a:defRPr sz="1200" b="1"/>
            </a:lvl4pPr>
            <a:lvl5pPr marL="3047924" lvl="4" indent="-304792" algn="l">
              <a:lnSpc>
                <a:spcPct val="85000"/>
              </a:lnSpc>
              <a:spcBef>
                <a:spcPts val="400"/>
              </a:spcBef>
              <a:spcAft>
                <a:spcPts val="0"/>
              </a:spcAft>
              <a:buSzPts val="900"/>
              <a:buNone/>
              <a:defRPr sz="1200" b="1"/>
            </a:lvl5pPr>
            <a:lvl6pPr marL="3657509" lvl="5" indent="-304792" algn="l">
              <a:lnSpc>
                <a:spcPct val="100000"/>
              </a:lnSpc>
              <a:spcBef>
                <a:spcPts val="400"/>
              </a:spcBef>
              <a:spcAft>
                <a:spcPts val="0"/>
              </a:spcAft>
              <a:buSzPts val="1500"/>
              <a:buNone/>
              <a:defRPr sz="1200" b="1"/>
            </a:lvl6pPr>
            <a:lvl7pPr marL="4267093" lvl="6" indent="-304792" algn="l">
              <a:lnSpc>
                <a:spcPct val="100000"/>
              </a:lnSpc>
              <a:spcBef>
                <a:spcPts val="400"/>
              </a:spcBef>
              <a:spcAft>
                <a:spcPts val="0"/>
              </a:spcAft>
              <a:buSzPts val="1500"/>
              <a:buNone/>
              <a:defRPr sz="1200" b="1"/>
            </a:lvl7pPr>
            <a:lvl8pPr marL="4876678" lvl="7" indent="-304792" algn="l">
              <a:lnSpc>
                <a:spcPct val="100000"/>
              </a:lnSpc>
              <a:spcBef>
                <a:spcPts val="400"/>
              </a:spcBef>
              <a:spcAft>
                <a:spcPts val="0"/>
              </a:spcAft>
              <a:buSzPts val="1500"/>
              <a:buNone/>
              <a:defRPr sz="1200" b="1"/>
            </a:lvl8pPr>
            <a:lvl9pPr marL="5486263" lvl="8" indent="-304792" algn="l">
              <a:lnSpc>
                <a:spcPct val="100000"/>
              </a:lnSpc>
              <a:spcBef>
                <a:spcPts val="400"/>
              </a:spcBef>
              <a:spcAft>
                <a:spcPts val="0"/>
              </a:spcAft>
              <a:buSzPts val="1500"/>
              <a:buNone/>
              <a:defRPr sz="1200" b="1"/>
            </a:lvl9pPr>
          </a:lstStyle>
          <a:p>
            <a:endParaRPr/>
          </a:p>
        </p:txBody>
      </p:sp>
      <p:sp>
        <p:nvSpPr>
          <p:cNvPr id="80" name="Google Shape;80;p16"/>
          <p:cNvSpPr txBox="1">
            <a:spLocks noGrp="1"/>
          </p:cNvSpPr>
          <p:nvPr>
            <p:ph type="ftr" idx="11"/>
          </p:nvPr>
        </p:nvSpPr>
        <p:spPr>
          <a:xfrm>
            <a:off x="889409" y="6472736"/>
            <a:ext cx="6540464" cy="240489"/>
          </a:xfrm>
          <a:prstGeom prst="rect">
            <a:avLst/>
          </a:prstGeom>
          <a:noFill/>
          <a:ln>
            <a:noFill/>
          </a:ln>
        </p:spPr>
        <p:txBody>
          <a:bodyPr spcFirstLastPara="1" wrap="square" lIns="68625" tIns="34325" rIns="68625" bIns="34325" anchor="b" anchorCtr="0">
            <a:noAutofit/>
          </a:bodyPr>
          <a:lstStyle>
            <a:lvl1pPr lvl="0" algn="l">
              <a:lnSpc>
                <a:spcPct val="100000"/>
              </a:lnSpc>
              <a:spcBef>
                <a:spcPts val="0"/>
              </a:spcBef>
              <a:spcAft>
                <a:spcPts val="0"/>
              </a:spcAft>
              <a:buSzPts val="1100"/>
              <a:buNone/>
              <a:defRPr sz="667">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1" name="Google Shape;81;p16"/>
          <p:cNvSpPr txBox="1">
            <a:spLocks noGrp="1"/>
          </p:cNvSpPr>
          <p:nvPr>
            <p:ph type="sldNum" idx="12"/>
          </p:nvPr>
        </p:nvSpPr>
        <p:spPr>
          <a:xfrm>
            <a:off x="294491" y="6462576"/>
            <a:ext cx="448653" cy="260809"/>
          </a:xfrm>
          <a:prstGeom prst="rect">
            <a:avLst/>
          </a:prstGeom>
          <a:noFill/>
          <a:ln>
            <a:noFill/>
          </a:ln>
        </p:spPr>
        <p:txBody>
          <a:bodyPr spcFirstLastPara="1" wrap="square" lIns="68625" tIns="34325" rIns="68625" bIns="34325" anchor="b" anchorCtr="0">
            <a:noAutofit/>
          </a:bodyPr>
          <a:lstStyle>
            <a:lvl1pPr marL="0" marR="0" lvl="0"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9pPr>
          </a:lstStyle>
          <a:p>
            <a:fld id="{00000000-1234-1234-1234-123412341234}" type="slidenum">
              <a:rPr lang="en" smtClean="0"/>
              <a:pPr/>
              <a:t>‹#›</a:t>
            </a:fld>
            <a:endParaRPr lang="en"/>
          </a:p>
        </p:txBody>
      </p:sp>
      <p:pic>
        <p:nvPicPr>
          <p:cNvPr id="82" name="Google Shape;82;p16"/>
          <p:cNvPicPr preferRelativeResize="0"/>
          <p:nvPr/>
        </p:nvPicPr>
        <p:blipFill rotWithShape="1">
          <a:blip r:embed="rId2">
            <a:alphaModFix/>
          </a:blip>
          <a:srcRect/>
          <a:stretch/>
        </p:blipFill>
        <p:spPr>
          <a:xfrm>
            <a:off x="10775735" y="6494554"/>
            <a:ext cx="1042688" cy="191111"/>
          </a:xfrm>
          <a:prstGeom prst="rect">
            <a:avLst/>
          </a:prstGeom>
          <a:noFill/>
          <a:ln>
            <a:noFill/>
          </a:ln>
        </p:spPr>
      </p:pic>
    </p:spTree>
    <p:extLst>
      <p:ext uri="{BB962C8B-B14F-4D97-AF65-F5344CB8AC3E}">
        <p14:creationId xmlns:p14="http://schemas.microsoft.com/office/powerpoint/2010/main" val="1157536397"/>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hree Content">
  <p:cSld name="1_Three Content">
    <p:spTree>
      <p:nvGrpSpPr>
        <p:cNvPr id="1" name="Shape 102"/>
        <p:cNvGrpSpPr/>
        <p:nvPr/>
      </p:nvGrpSpPr>
      <p:grpSpPr>
        <a:xfrm>
          <a:off x="0" y="0"/>
          <a:ext cx="0" cy="0"/>
          <a:chOff x="0" y="0"/>
          <a:chExt cx="0" cy="0"/>
        </a:xfrm>
      </p:grpSpPr>
      <p:sp>
        <p:nvSpPr>
          <p:cNvPr id="103" name="Google Shape;103;p19"/>
          <p:cNvSpPr txBox="1">
            <a:spLocks noGrp="1"/>
          </p:cNvSpPr>
          <p:nvPr>
            <p:ph type="body" idx="1"/>
          </p:nvPr>
        </p:nvSpPr>
        <p:spPr>
          <a:xfrm>
            <a:off x="263033" y="1733425"/>
            <a:ext cx="3750017" cy="4480055"/>
          </a:xfrm>
          <a:prstGeom prst="rect">
            <a:avLst/>
          </a:prstGeom>
          <a:noFill/>
          <a:ln>
            <a:noFill/>
          </a:ln>
        </p:spPr>
        <p:txBody>
          <a:bodyPr spcFirstLastPara="1" wrap="square" lIns="68625" tIns="34325" rIns="68625" bIns="34325" anchor="t" anchorCtr="0">
            <a:noAutofit/>
          </a:bodyPr>
          <a:lstStyle>
            <a:lvl1pPr marL="609570" lvl="0" indent="-423312" algn="l">
              <a:lnSpc>
                <a:spcPct val="95000"/>
              </a:lnSpc>
              <a:spcBef>
                <a:spcPts val="1200"/>
              </a:spcBef>
              <a:spcAft>
                <a:spcPts val="0"/>
              </a:spcAft>
              <a:buSzPts val="14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104" name="Google Shape;104;p19"/>
          <p:cNvSpPr txBox="1">
            <a:spLocks noGrp="1"/>
          </p:cNvSpPr>
          <p:nvPr>
            <p:ph type="body" idx="2"/>
          </p:nvPr>
        </p:nvSpPr>
        <p:spPr>
          <a:xfrm>
            <a:off x="4218844" y="1733425"/>
            <a:ext cx="3750017" cy="4480055"/>
          </a:xfrm>
          <a:prstGeom prst="rect">
            <a:avLst/>
          </a:prstGeom>
          <a:noFill/>
          <a:ln>
            <a:noFill/>
          </a:ln>
        </p:spPr>
        <p:txBody>
          <a:bodyPr spcFirstLastPara="1" wrap="square" lIns="68625" tIns="34325" rIns="68625" bIns="34325" anchor="t" anchorCtr="0">
            <a:noAutofit/>
          </a:bodyPr>
          <a:lstStyle>
            <a:lvl1pPr marL="609570" lvl="0" indent="-423312" algn="l">
              <a:lnSpc>
                <a:spcPct val="95000"/>
              </a:lnSpc>
              <a:spcBef>
                <a:spcPts val="1200"/>
              </a:spcBef>
              <a:spcAft>
                <a:spcPts val="0"/>
              </a:spcAft>
              <a:buSzPts val="14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105" name="Google Shape;105;p19"/>
          <p:cNvSpPr txBox="1">
            <a:spLocks noGrp="1"/>
          </p:cNvSpPr>
          <p:nvPr>
            <p:ph type="body" idx="3"/>
          </p:nvPr>
        </p:nvSpPr>
        <p:spPr>
          <a:xfrm>
            <a:off x="8174654" y="1733425"/>
            <a:ext cx="3750017" cy="4480055"/>
          </a:xfrm>
          <a:prstGeom prst="rect">
            <a:avLst/>
          </a:prstGeom>
          <a:noFill/>
          <a:ln>
            <a:noFill/>
          </a:ln>
        </p:spPr>
        <p:txBody>
          <a:bodyPr spcFirstLastPara="1" wrap="square" lIns="68625" tIns="34325" rIns="68625" bIns="34325" anchor="t" anchorCtr="0">
            <a:noAutofit/>
          </a:bodyPr>
          <a:lstStyle>
            <a:lvl1pPr marL="609570" lvl="0" indent="-423312" algn="l">
              <a:lnSpc>
                <a:spcPct val="95000"/>
              </a:lnSpc>
              <a:spcBef>
                <a:spcPts val="1200"/>
              </a:spcBef>
              <a:spcAft>
                <a:spcPts val="0"/>
              </a:spcAft>
              <a:buSzPts val="14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106" name="Google Shape;106;p19"/>
          <p:cNvSpPr txBox="1">
            <a:spLocks noGrp="1"/>
          </p:cNvSpPr>
          <p:nvPr>
            <p:ph type="title"/>
          </p:nvPr>
        </p:nvSpPr>
        <p:spPr>
          <a:xfrm>
            <a:off x="263032" y="240332"/>
            <a:ext cx="11661637" cy="904795"/>
          </a:xfrm>
          <a:prstGeom prst="rect">
            <a:avLst/>
          </a:prstGeom>
          <a:noFill/>
          <a:ln>
            <a:noFill/>
          </a:ln>
        </p:spPr>
        <p:txBody>
          <a:bodyPr spcFirstLastPara="1" wrap="square" lIns="68625" tIns="34325" rIns="68625" bIns="34325" anchor="b" anchorCtr="0">
            <a:noAutofit/>
          </a:bodyPr>
          <a:lstStyle>
            <a:lvl1pPr lvl="0" algn="l">
              <a:lnSpc>
                <a:spcPct val="80000"/>
              </a:lnSpc>
              <a:spcBef>
                <a:spcPts val="0"/>
              </a:spcBef>
              <a:spcAft>
                <a:spcPts val="0"/>
              </a:spcAft>
              <a:buClr>
                <a:schemeClr val="dk1"/>
              </a:buClr>
              <a:buSzPts val="2300"/>
              <a:buFont typeface="Arial"/>
              <a:buNone/>
              <a:defRPr sz="3067"/>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19"/>
          <p:cNvSpPr txBox="1">
            <a:spLocks noGrp="1"/>
          </p:cNvSpPr>
          <p:nvPr>
            <p:ph type="body" idx="4"/>
          </p:nvPr>
        </p:nvSpPr>
        <p:spPr>
          <a:xfrm>
            <a:off x="263032" y="1106420"/>
            <a:ext cx="11661637" cy="400109"/>
          </a:xfrm>
          <a:prstGeom prst="rect">
            <a:avLst/>
          </a:prstGeom>
          <a:noFill/>
          <a:ln>
            <a:noFill/>
          </a:ln>
        </p:spPr>
        <p:txBody>
          <a:bodyPr spcFirstLastPara="1" wrap="square" lIns="68625" tIns="34325" rIns="68625" bIns="34325" anchor="t" anchorCtr="0">
            <a:noAutofit/>
          </a:bodyPr>
          <a:lstStyle>
            <a:lvl1pPr marL="609570" lvl="0" indent="-304784" algn="l">
              <a:lnSpc>
                <a:spcPct val="95000"/>
              </a:lnSpc>
              <a:spcBef>
                <a:spcPts val="0"/>
              </a:spcBef>
              <a:spcAft>
                <a:spcPts val="0"/>
              </a:spcAft>
              <a:buSzPts val="1400"/>
              <a:buNone/>
              <a:defRPr sz="1867" b="0">
                <a:solidFill>
                  <a:schemeClr val="accent1"/>
                </a:solidFill>
              </a:defRPr>
            </a:lvl1pPr>
            <a:lvl2pPr marL="1219140" lvl="1" indent="-304784" algn="l">
              <a:lnSpc>
                <a:spcPct val="90000"/>
              </a:lnSpc>
              <a:spcBef>
                <a:spcPts val="267"/>
              </a:spcBef>
              <a:spcAft>
                <a:spcPts val="0"/>
              </a:spcAft>
              <a:buSzPts val="1500"/>
              <a:buNone/>
              <a:defRPr sz="2000" b="1"/>
            </a:lvl2pPr>
            <a:lvl3pPr marL="1828709" lvl="2" indent="-304784" algn="l">
              <a:lnSpc>
                <a:spcPct val="85000"/>
              </a:lnSpc>
              <a:spcBef>
                <a:spcPts val="400"/>
              </a:spcBef>
              <a:spcAft>
                <a:spcPts val="0"/>
              </a:spcAft>
              <a:buSzPts val="1400"/>
              <a:buNone/>
              <a:defRPr sz="1867" b="1"/>
            </a:lvl3pPr>
            <a:lvl4pPr marL="2438278" lvl="3" indent="-304784" algn="l">
              <a:lnSpc>
                <a:spcPct val="85000"/>
              </a:lnSpc>
              <a:spcBef>
                <a:spcPts val="400"/>
              </a:spcBef>
              <a:spcAft>
                <a:spcPts val="0"/>
              </a:spcAft>
              <a:buSzPts val="1200"/>
              <a:buNone/>
              <a:defRPr sz="1600" b="1"/>
            </a:lvl4pPr>
            <a:lvl5pPr marL="3047848" lvl="4" indent="-304784" algn="l">
              <a:lnSpc>
                <a:spcPct val="85000"/>
              </a:lnSpc>
              <a:spcBef>
                <a:spcPts val="400"/>
              </a:spcBef>
              <a:spcAft>
                <a:spcPts val="0"/>
              </a:spcAft>
              <a:buSzPts val="1200"/>
              <a:buNone/>
              <a:defRPr sz="1600" b="1"/>
            </a:lvl5pPr>
            <a:lvl6pPr marL="3657418" lvl="5" indent="-304784" algn="l">
              <a:lnSpc>
                <a:spcPct val="100000"/>
              </a:lnSpc>
              <a:spcBef>
                <a:spcPts val="400"/>
              </a:spcBef>
              <a:spcAft>
                <a:spcPts val="0"/>
              </a:spcAft>
              <a:buClr>
                <a:schemeClr val="dk1"/>
              </a:buClr>
              <a:buSzPts val="1200"/>
              <a:buNone/>
              <a:defRPr sz="1600" b="1"/>
            </a:lvl6pPr>
            <a:lvl7pPr marL="4266987" lvl="6" indent="-304784" algn="l">
              <a:lnSpc>
                <a:spcPct val="100000"/>
              </a:lnSpc>
              <a:spcBef>
                <a:spcPts val="267"/>
              </a:spcBef>
              <a:spcAft>
                <a:spcPts val="0"/>
              </a:spcAft>
              <a:buClr>
                <a:schemeClr val="dk1"/>
              </a:buClr>
              <a:buSzPts val="1200"/>
              <a:buNone/>
              <a:defRPr sz="1600" b="1"/>
            </a:lvl7pPr>
            <a:lvl8pPr marL="4876557" lvl="7" indent="-304784" algn="l">
              <a:lnSpc>
                <a:spcPct val="100000"/>
              </a:lnSpc>
              <a:spcBef>
                <a:spcPts val="267"/>
              </a:spcBef>
              <a:spcAft>
                <a:spcPts val="0"/>
              </a:spcAft>
              <a:buClr>
                <a:schemeClr val="dk1"/>
              </a:buClr>
              <a:buSzPts val="1200"/>
              <a:buNone/>
              <a:defRPr sz="1600" b="1"/>
            </a:lvl8pPr>
            <a:lvl9pPr marL="5486126" lvl="8" indent="-304784" algn="l">
              <a:lnSpc>
                <a:spcPct val="100000"/>
              </a:lnSpc>
              <a:spcBef>
                <a:spcPts val="267"/>
              </a:spcBef>
              <a:spcAft>
                <a:spcPts val="0"/>
              </a:spcAft>
              <a:buClr>
                <a:schemeClr val="dk1"/>
              </a:buClr>
              <a:buSzPts val="1200"/>
              <a:buNone/>
              <a:defRPr sz="1600" b="1"/>
            </a:lvl9pPr>
          </a:lstStyle>
          <a:p>
            <a:endParaRPr/>
          </a:p>
        </p:txBody>
      </p:sp>
      <p:sp>
        <p:nvSpPr>
          <p:cNvPr id="108" name="Google Shape;108;p19"/>
          <p:cNvSpPr txBox="1">
            <a:spLocks noGrp="1"/>
          </p:cNvSpPr>
          <p:nvPr>
            <p:ph type="sldNum" idx="12"/>
          </p:nvPr>
        </p:nvSpPr>
        <p:spPr>
          <a:xfrm>
            <a:off x="294491" y="6462576"/>
            <a:ext cx="448653" cy="260809"/>
          </a:xfrm>
          <a:prstGeom prst="rect">
            <a:avLst/>
          </a:prstGeom>
          <a:noFill/>
          <a:ln>
            <a:noFill/>
          </a:ln>
        </p:spPr>
        <p:txBody>
          <a:bodyPr spcFirstLastPara="1" wrap="square" lIns="68625" tIns="34325" rIns="68625" bIns="34325" anchor="b" anchorCtr="0">
            <a:noAutofit/>
          </a:bodyPr>
          <a:lstStyle>
            <a:lvl1pPr marL="0" marR="0" lvl="0"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9pPr>
          </a:lstStyle>
          <a:p>
            <a:fld id="{00000000-1234-1234-1234-123412341234}" type="slidenum">
              <a:rPr lang="en" smtClean="0"/>
              <a:pPr/>
              <a:t>‹#›</a:t>
            </a:fld>
            <a:endParaRPr lang="en"/>
          </a:p>
        </p:txBody>
      </p:sp>
      <p:pic>
        <p:nvPicPr>
          <p:cNvPr id="109" name="Google Shape;109;p19"/>
          <p:cNvPicPr preferRelativeResize="0"/>
          <p:nvPr/>
        </p:nvPicPr>
        <p:blipFill rotWithShape="1">
          <a:blip r:embed="rId2">
            <a:alphaModFix/>
          </a:blip>
          <a:srcRect/>
          <a:stretch/>
        </p:blipFill>
        <p:spPr>
          <a:xfrm>
            <a:off x="10775735" y="6494555"/>
            <a:ext cx="1042688" cy="191111"/>
          </a:xfrm>
          <a:prstGeom prst="rect">
            <a:avLst/>
          </a:prstGeom>
          <a:noFill/>
          <a:ln>
            <a:noFill/>
          </a:ln>
        </p:spPr>
      </p:pic>
      <p:sp>
        <p:nvSpPr>
          <p:cNvPr id="110" name="Google Shape;110;p19"/>
          <p:cNvSpPr txBox="1">
            <a:spLocks noGrp="1"/>
          </p:cNvSpPr>
          <p:nvPr>
            <p:ph type="ftr" idx="11"/>
          </p:nvPr>
        </p:nvSpPr>
        <p:spPr>
          <a:xfrm>
            <a:off x="743144" y="6472736"/>
            <a:ext cx="6540464" cy="240489"/>
          </a:xfrm>
          <a:prstGeom prst="rect">
            <a:avLst/>
          </a:prstGeom>
          <a:noFill/>
          <a:ln>
            <a:noFill/>
          </a:ln>
        </p:spPr>
        <p:txBody>
          <a:bodyPr spcFirstLastPara="1" wrap="square" lIns="68625" tIns="34325" rIns="68625" bIns="34325" anchor="b" anchorCtr="0">
            <a:noAutofit/>
          </a:bodyPr>
          <a:lstStyle>
            <a:lvl1pPr lvl="0" algn="l">
              <a:lnSpc>
                <a:spcPct val="100000"/>
              </a:lnSpc>
              <a:spcBef>
                <a:spcPts val="0"/>
              </a:spcBef>
              <a:spcAft>
                <a:spcPts val="0"/>
              </a:spcAft>
              <a:buSzPts val="1100"/>
              <a:buNone/>
              <a:defRPr sz="800">
                <a:solidFill>
                  <a:srgbClr val="50535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979627013"/>
      </p:ext>
    </p:extLst>
  </p:cSld>
  <p:clrMapOvr>
    <a:masterClrMapping/>
  </p:clrMapOvr>
  <p:transition spd="med">
    <p:fade/>
  </p:transition>
  <p:extLst>
    <p:ext uri="{DCECCB84-F9BA-43D5-87BE-67443E8EF086}">
      <p15:sldGuideLst xmlns:p15="http://schemas.microsoft.com/office/powerpoint/2012/main">
        <p15:guide id="1" orient="horz" pos="1620">
          <p15:clr>
            <a:srgbClr val="FBAE40"/>
          </p15:clr>
        </p15:guide>
        <p15:guide id="2" pos="287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accent6"/>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6104846" y="-5080"/>
            <a:ext cx="608397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sp>
        <p:nvSpPr>
          <p:cNvPr id="11" name="Picture Placeholder 2">
            <a:extLst>
              <a:ext uri="{FF2B5EF4-FFF2-40B4-BE49-F238E27FC236}">
                <a16:creationId xmlns:a16="http://schemas.microsoft.com/office/drawing/2014/main" id="{017AE5F6-045A-A847-BE75-02C6D50AAD0C}"/>
              </a:ext>
            </a:extLst>
          </p:cNvPr>
          <p:cNvSpPr>
            <a:spLocks noGrp="1"/>
          </p:cNvSpPr>
          <p:nvPr>
            <p:ph type="pic" sz="quarter" idx="14"/>
          </p:nvPr>
        </p:nvSpPr>
        <p:spPr>
          <a:xfrm>
            <a:off x="6096000" y="2743200"/>
            <a:ext cx="6096000" cy="4114800"/>
          </a:xfrm>
        </p:spPr>
        <p:txBody>
          <a:bodyPr/>
          <a:lstStyle/>
          <a:p>
            <a:r>
              <a:rPr lang="en-US"/>
              <a:t>Click icon to add picture</a:t>
            </a:r>
          </a:p>
        </p:txBody>
      </p:sp>
    </p:spTree>
    <p:extLst>
      <p:ext uri="{BB962C8B-B14F-4D97-AF65-F5344CB8AC3E}">
        <p14:creationId xmlns:p14="http://schemas.microsoft.com/office/powerpoint/2010/main" val="608785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263032" y="240332"/>
            <a:ext cx="11661637" cy="904795"/>
          </a:xfrm>
          <a:prstGeom prst="rect">
            <a:avLst/>
          </a:prstGeom>
          <a:noFill/>
          <a:ln>
            <a:noFill/>
          </a:ln>
        </p:spPr>
        <p:txBody>
          <a:bodyPr spcFirstLastPara="1" wrap="square" lIns="68625" tIns="34325" rIns="68625" bIns="34325" anchor="b" anchorCtr="0">
            <a:noAutofit/>
          </a:bodyPr>
          <a:lstStyle>
            <a:lvl1pPr lvl="0" algn="l">
              <a:lnSpc>
                <a:spcPct val="80000"/>
              </a:lnSpc>
              <a:spcBef>
                <a:spcPts val="0"/>
              </a:spcBef>
              <a:spcAft>
                <a:spcPts val="0"/>
              </a:spcAft>
              <a:buClr>
                <a:schemeClr val="dk1"/>
              </a:buClr>
              <a:buSzPts val="2300"/>
              <a:buFont typeface="Arial"/>
              <a:buNone/>
              <a:defRPr sz="3067"/>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5"/>
          <p:cNvSpPr txBox="1">
            <a:spLocks noGrp="1"/>
          </p:cNvSpPr>
          <p:nvPr>
            <p:ph type="body" idx="1"/>
          </p:nvPr>
        </p:nvSpPr>
        <p:spPr>
          <a:xfrm>
            <a:off x="263032" y="1733552"/>
            <a:ext cx="11661637" cy="4479925"/>
          </a:xfrm>
          <a:prstGeom prst="rect">
            <a:avLst/>
          </a:prstGeom>
          <a:noFill/>
          <a:ln>
            <a:noFill/>
          </a:ln>
        </p:spPr>
        <p:txBody>
          <a:bodyPr spcFirstLastPara="1" wrap="square" lIns="68625" tIns="34325" rIns="68625" bIns="34325" anchor="t" anchorCtr="0">
            <a:noAutofit/>
          </a:bodyPr>
          <a:lstStyle>
            <a:lvl1pPr marL="609570" lvl="0" indent="-448711" algn="l">
              <a:lnSpc>
                <a:spcPct val="95000"/>
              </a:lnSpc>
              <a:spcBef>
                <a:spcPts val="1200"/>
              </a:spcBef>
              <a:spcAft>
                <a:spcPts val="0"/>
              </a:spcAft>
              <a:buSzPts val="17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72" name="Google Shape;72;p15"/>
          <p:cNvSpPr txBox="1">
            <a:spLocks noGrp="1"/>
          </p:cNvSpPr>
          <p:nvPr>
            <p:ph type="body" idx="2"/>
          </p:nvPr>
        </p:nvSpPr>
        <p:spPr>
          <a:xfrm>
            <a:off x="263032" y="1106420"/>
            <a:ext cx="11661637" cy="400109"/>
          </a:xfrm>
          <a:prstGeom prst="rect">
            <a:avLst/>
          </a:prstGeom>
          <a:noFill/>
          <a:ln>
            <a:noFill/>
          </a:ln>
        </p:spPr>
        <p:txBody>
          <a:bodyPr spcFirstLastPara="1" wrap="square" lIns="68625" tIns="34325" rIns="68625" bIns="34325" anchor="t" anchorCtr="0">
            <a:noAutofit/>
          </a:bodyPr>
          <a:lstStyle>
            <a:lvl1pPr marL="609570" lvl="0" indent="-304784" algn="l">
              <a:lnSpc>
                <a:spcPct val="95000"/>
              </a:lnSpc>
              <a:spcBef>
                <a:spcPts val="0"/>
              </a:spcBef>
              <a:spcAft>
                <a:spcPts val="0"/>
              </a:spcAft>
              <a:buSzPts val="1400"/>
              <a:buNone/>
              <a:defRPr sz="1867" b="0">
                <a:solidFill>
                  <a:schemeClr val="accent1"/>
                </a:solidFill>
              </a:defRPr>
            </a:lvl1pPr>
            <a:lvl2pPr marL="1219140" lvl="1" indent="-304784" algn="l">
              <a:lnSpc>
                <a:spcPct val="90000"/>
              </a:lnSpc>
              <a:spcBef>
                <a:spcPts val="267"/>
              </a:spcBef>
              <a:spcAft>
                <a:spcPts val="0"/>
              </a:spcAft>
              <a:buSzPts val="1500"/>
              <a:buNone/>
              <a:defRPr sz="2000" b="1"/>
            </a:lvl2pPr>
            <a:lvl3pPr marL="1828709" lvl="2" indent="-304784" algn="l">
              <a:lnSpc>
                <a:spcPct val="85000"/>
              </a:lnSpc>
              <a:spcBef>
                <a:spcPts val="400"/>
              </a:spcBef>
              <a:spcAft>
                <a:spcPts val="0"/>
              </a:spcAft>
              <a:buSzPts val="1400"/>
              <a:buNone/>
              <a:defRPr sz="1867" b="1"/>
            </a:lvl3pPr>
            <a:lvl4pPr marL="2438278" lvl="3" indent="-304784" algn="l">
              <a:lnSpc>
                <a:spcPct val="85000"/>
              </a:lnSpc>
              <a:spcBef>
                <a:spcPts val="400"/>
              </a:spcBef>
              <a:spcAft>
                <a:spcPts val="0"/>
              </a:spcAft>
              <a:buSzPts val="1200"/>
              <a:buNone/>
              <a:defRPr sz="1600" b="1"/>
            </a:lvl4pPr>
            <a:lvl5pPr marL="3047848" lvl="4" indent="-304784" algn="l">
              <a:lnSpc>
                <a:spcPct val="85000"/>
              </a:lnSpc>
              <a:spcBef>
                <a:spcPts val="400"/>
              </a:spcBef>
              <a:spcAft>
                <a:spcPts val="0"/>
              </a:spcAft>
              <a:buSzPts val="1200"/>
              <a:buNone/>
              <a:defRPr sz="1600" b="1"/>
            </a:lvl5pPr>
            <a:lvl6pPr marL="3657418" lvl="5" indent="-304784" algn="l">
              <a:lnSpc>
                <a:spcPct val="100000"/>
              </a:lnSpc>
              <a:spcBef>
                <a:spcPts val="400"/>
              </a:spcBef>
              <a:spcAft>
                <a:spcPts val="0"/>
              </a:spcAft>
              <a:buClr>
                <a:schemeClr val="dk1"/>
              </a:buClr>
              <a:buSzPts val="1200"/>
              <a:buNone/>
              <a:defRPr sz="1600" b="1"/>
            </a:lvl6pPr>
            <a:lvl7pPr marL="4266987" lvl="6" indent="-304784" algn="l">
              <a:lnSpc>
                <a:spcPct val="100000"/>
              </a:lnSpc>
              <a:spcBef>
                <a:spcPts val="267"/>
              </a:spcBef>
              <a:spcAft>
                <a:spcPts val="0"/>
              </a:spcAft>
              <a:buClr>
                <a:schemeClr val="dk1"/>
              </a:buClr>
              <a:buSzPts val="1200"/>
              <a:buNone/>
              <a:defRPr sz="1600" b="1"/>
            </a:lvl7pPr>
            <a:lvl8pPr marL="4876557" lvl="7" indent="-304784" algn="l">
              <a:lnSpc>
                <a:spcPct val="100000"/>
              </a:lnSpc>
              <a:spcBef>
                <a:spcPts val="267"/>
              </a:spcBef>
              <a:spcAft>
                <a:spcPts val="0"/>
              </a:spcAft>
              <a:buClr>
                <a:schemeClr val="dk1"/>
              </a:buClr>
              <a:buSzPts val="1200"/>
              <a:buNone/>
              <a:defRPr sz="1600" b="1"/>
            </a:lvl8pPr>
            <a:lvl9pPr marL="5486126" lvl="8" indent="-304784" algn="l">
              <a:lnSpc>
                <a:spcPct val="100000"/>
              </a:lnSpc>
              <a:spcBef>
                <a:spcPts val="267"/>
              </a:spcBef>
              <a:spcAft>
                <a:spcPts val="0"/>
              </a:spcAft>
              <a:buClr>
                <a:schemeClr val="dk1"/>
              </a:buClr>
              <a:buSzPts val="1200"/>
              <a:buNone/>
              <a:defRPr sz="1600" b="1"/>
            </a:lvl9pPr>
          </a:lstStyle>
          <a:p>
            <a:endParaRPr/>
          </a:p>
        </p:txBody>
      </p:sp>
      <p:sp>
        <p:nvSpPr>
          <p:cNvPr id="73" name="Google Shape;73;p15"/>
          <p:cNvSpPr txBox="1">
            <a:spLocks noGrp="1"/>
          </p:cNvSpPr>
          <p:nvPr>
            <p:ph type="sldNum" idx="12"/>
          </p:nvPr>
        </p:nvSpPr>
        <p:spPr>
          <a:xfrm>
            <a:off x="294491" y="6462576"/>
            <a:ext cx="448653" cy="260809"/>
          </a:xfrm>
          <a:prstGeom prst="rect">
            <a:avLst/>
          </a:prstGeom>
          <a:noFill/>
          <a:ln>
            <a:noFill/>
          </a:ln>
        </p:spPr>
        <p:txBody>
          <a:bodyPr spcFirstLastPara="1" wrap="square" lIns="68625" tIns="34325" rIns="68625" bIns="34325" anchor="b" anchorCtr="0">
            <a:noAutofit/>
          </a:bodyPr>
          <a:lstStyle>
            <a:lvl1pPr marL="0" marR="0" lvl="0"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9pPr>
          </a:lstStyle>
          <a:p>
            <a:fld id="{00000000-1234-1234-1234-123412341234}" type="slidenum">
              <a:rPr lang="en" smtClean="0"/>
              <a:pPr/>
              <a:t>‹#›</a:t>
            </a:fld>
            <a:endParaRPr lang="en"/>
          </a:p>
        </p:txBody>
      </p:sp>
      <p:pic>
        <p:nvPicPr>
          <p:cNvPr id="74" name="Google Shape;74;p15"/>
          <p:cNvPicPr preferRelativeResize="0"/>
          <p:nvPr/>
        </p:nvPicPr>
        <p:blipFill rotWithShape="1">
          <a:blip r:embed="rId2">
            <a:alphaModFix/>
          </a:blip>
          <a:srcRect/>
          <a:stretch/>
        </p:blipFill>
        <p:spPr>
          <a:xfrm>
            <a:off x="10775735" y="6494555"/>
            <a:ext cx="1042688" cy="191111"/>
          </a:xfrm>
          <a:prstGeom prst="rect">
            <a:avLst/>
          </a:prstGeom>
          <a:noFill/>
          <a:ln>
            <a:noFill/>
          </a:ln>
        </p:spPr>
      </p:pic>
      <p:sp>
        <p:nvSpPr>
          <p:cNvPr id="75" name="Google Shape;75;p15"/>
          <p:cNvSpPr txBox="1">
            <a:spLocks noGrp="1"/>
          </p:cNvSpPr>
          <p:nvPr>
            <p:ph type="ftr" idx="11"/>
          </p:nvPr>
        </p:nvSpPr>
        <p:spPr>
          <a:xfrm>
            <a:off x="743144" y="6472736"/>
            <a:ext cx="6540464" cy="240489"/>
          </a:xfrm>
          <a:prstGeom prst="rect">
            <a:avLst/>
          </a:prstGeom>
          <a:noFill/>
          <a:ln>
            <a:noFill/>
          </a:ln>
        </p:spPr>
        <p:txBody>
          <a:bodyPr spcFirstLastPara="1" wrap="square" lIns="68625" tIns="34325" rIns="68625" bIns="34325" anchor="b" anchorCtr="0">
            <a:noAutofit/>
          </a:bodyPr>
          <a:lstStyle>
            <a:lvl1pPr lvl="0" algn="l">
              <a:lnSpc>
                <a:spcPct val="100000"/>
              </a:lnSpc>
              <a:spcBef>
                <a:spcPts val="0"/>
              </a:spcBef>
              <a:spcAft>
                <a:spcPts val="0"/>
              </a:spcAft>
              <a:buSzPts val="1100"/>
              <a:buNone/>
              <a:defRPr sz="800">
                <a:solidFill>
                  <a:srgbClr val="50535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991983591"/>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pic>
        <p:nvPicPr>
          <p:cNvPr id="8" name="Picture 7">
            <a:extLst>
              <a:ext uri="{FF2B5EF4-FFF2-40B4-BE49-F238E27FC236}">
                <a16:creationId xmlns:a16="http://schemas.microsoft.com/office/drawing/2014/main" id="{22EA4F23-708A-4829-AE85-70813612F83C}"/>
              </a:ext>
            </a:extLst>
          </p:cNvPr>
          <p:cNvPicPr>
            <a:picLocks noChangeAspect="1"/>
          </p:cNvPicPr>
          <p:nvPr userDrawn="1"/>
        </p:nvPicPr>
        <p:blipFill>
          <a:blip r:embed="rId2"/>
          <a:stretch>
            <a:fillRect/>
          </a:stretch>
        </p:blipFill>
        <p:spPr>
          <a:xfrm>
            <a:off x="10775735" y="6494554"/>
            <a:ext cx="1042688" cy="191111"/>
          </a:xfrm>
          <a:prstGeom prst="rect">
            <a:avLst/>
          </a:prstGeom>
        </p:spPr>
      </p:pic>
    </p:spTree>
    <p:extLst>
      <p:ext uri="{BB962C8B-B14F-4D97-AF65-F5344CB8AC3E}">
        <p14:creationId xmlns:p14="http://schemas.microsoft.com/office/powerpoint/2010/main" val="24666600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3032" y="240332"/>
            <a:ext cx="11661637" cy="904795"/>
          </a:xfrm>
        </p:spPr>
        <p:txBody>
          <a:bodyPr wrap="square" lIns="91521">
            <a:noAutofit/>
          </a:bodyPr>
          <a:lstStyle>
            <a:lvl1pPr>
              <a:defRPr sz="3000"/>
            </a:lvl1pPr>
          </a:lstStyle>
          <a:p>
            <a:r>
              <a:rPr lang="en-US"/>
              <a:t>Click to Edit Master Title Style</a:t>
            </a:r>
          </a:p>
        </p:txBody>
      </p:sp>
      <p:sp>
        <p:nvSpPr>
          <p:cNvPr id="48" name="Content Placeholder 3"/>
          <p:cNvSpPr>
            <a:spLocks noGrp="1"/>
          </p:cNvSpPr>
          <p:nvPr>
            <p:ph sz="quarter" idx="14" hasCustomPrompt="1"/>
          </p:nvPr>
        </p:nvSpPr>
        <p:spPr>
          <a:xfrm>
            <a:off x="263032" y="1733552"/>
            <a:ext cx="11661637" cy="4479925"/>
          </a:xfrm>
        </p:spPr>
        <p:txBody>
          <a:bodyPr wrap="square" lIns="91521">
            <a:no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2"/>
          <p:cNvSpPr>
            <a:spLocks noGrp="1"/>
          </p:cNvSpPr>
          <p:nvPr>
            <p:ph type="body" idx="10" hasCustomPrompt="1"/>
          </p:nvPr>
        </p:nvSpPr>
        <p:spPr bwMode="gray">
          <a:xfrm>
            <a:off x="263032" y="1106420"/>
            <a:ext cx="11661637"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586" indent="0">
              <a:buNone/>
              <a:defRPr sz="2000" b="1"/>
            </a:lvl2pPr>
            <a:lvl3pPr marL="915170" indent="0">
              <a:buNone/>
              <a:defRPr sz="1900" b="1"/>
            </a:lvl3pPr>
            <a:lvl4pPr marL="1372754" indent="0">
              <a:buNone/>
              <a:defRPr sz="1600" b="1"/>
            </a:lvl4pPr>
            <a:lvl5pPr marL="1830340" indent="0">
              <a:buNone/>
              <a:defRPr sz="1600" b="1"/>
            </a:lvl5pPr>
            <a:lvl6pPr marL="2287924" indent="0">
              <a:buNone/>
              <a:defRPr sz="1600" b="1"/>
            </a:lvl6pPr>
            <a:lvl7pPr marL="2745510" indent="0">
              <a:buNone/>
              <a:defRPr sz="1600" b="1"/>
            </a:lvl7pPr>
            <a:lvl8pPr marL="3203093" indent="0">
              <a:buNone/>
              <a:defRPr sz="1600" b="1"/>
            </a:lvl8pPr>
            <a:lvl9pPr marL="3660679" indent="0">
              <a:buNone/>
              <a:defRPr sz="1600" b="1"/>
            </a:lvl9pPr>
          </a:lstStyle>
          <a:p>
            <a:pPr lvl="0"/>
            <a:r>
              <a:rPr lang="en-US"/>
              <a:t>Click to edit master text styles</a:t>
            </a:r>
          </a:p>
        </p:txBody>
      </p:sp>
      <p:sp>
        <p:nvSpPr>
          <p:cNvPr id="11" name="Slide Number Placeholder 5"/>
          <p:cNvSpPr>
            <a:spLocks noGrp="1"/>
          </p:cNvSpPr>
          <p:nvPr>
            <p:ph type="sldNum" sz="quarter" idx="4"/>
          </p:nvPr>
        </p:nvSpPr>
        <p:spPr>
          <a:xfrm>
            <a:off x="294491" y="6462577"/>
            <a:ext cx="448655" cy="260809"/>
          </a:xfrm>
          <a:prstGeom prst="rect">
            <a:avLst/>
          </a:prstGeom>
        </p:spPr>
        <p:txBody>
          <a:bodyPr vert="horz" wrap="square" lIns="91521" tIns="45761" rIns="91521" bIns="45761" rtlCol="0" anchor="b">
            <a:noAutofit/>
          </a:bodyPr>
          <a:lstStyle>
            <a:lvl1pPr>
              <a:defRPr lang="en-US" sz="1051" b="1" smtClean="0">
                <a:solidFill>
                  <a:schemeClr val="bg2">
                    <a:lumMod val="50000"/>
                  </a:schemeClr>
                </a:solidFill>
              </a:defRPr>
            </a:lvl1pPr>
          </a:lstStyle>
          <a:p>
            <a:fld id="{B071A5F3-A4FF-4CEE-8215-C08835B585C1}" type="slidenum">
              <a:rPr>
                <a:solidFill>
                  <a:srgbClr val="A2A5A2">
                    <a:lumMod val="50000"/>
                  </a:srgbClr>
                </a:solidFill>
              </a:rPr>
              <a:pPr/>
              <a:t>‹#›</a:t>
            </a:fld>
            <a:endParaRPr>
              <a:solidFill>
                <a:srgbClr val="A2A5A2">
                  <a:lumMod val="50000"/>
                </a:srgbClr>
              </a:solidFill>
            </a:endParaRPr>
          </a:p>
        </p:txBody>
      </p:sp>
      <p:pic>
        <p:nvPicPr>
          <p:cNvPr id="9" name="Picture 8"/>
          <p:cNvPicPr>
            <a:picLocks noChangeAspect="1"/>
          </p:cNvPicPr>
          <p:nvPr userDrawn="1"/>
        </p:nvPicPr>
        <p:blipFill>
          <a:blip r:embed="rId2"/>
          <a:stretch>
            <a:fillRect/>
          </a:stretch>
        </p:blipFill>
        <p:spPr>
          <a:xfrm>
            <a:off x="10775735" y="6494555"/>
            <a:ext cx="1042688" cy="191111"/>
          </a:xfrm>
          <a:prstGeom prst="rect">
            <a:avLst/>
          </a:prstGeom>
        </p:spPr>
      </p:pic>
      <p:sp>
        <p:nvSpPr>
          <p:cNvPr id="8" name="Footer Placeholder 4"/>
          <p:cNvSpPr>
            <a:spLocks noGrp="1"/>
          </p:cNvSpPr>
          <p:nvPr>
            <p:ph type="ftr" sz="quarter" idx="3"/>
          </p:nvPr>
        </p:nvSpPr>
        <p:spPr>
          <a:xfrm>
            <a:off x="743144" y="6472737"/>
            <a:ext cx="6540464" cy="240489"/>
          </a:xfrm>
          <a:prstGeom prst="rect">
            <a:avLst/>
          </a:prstGeom>
        </p:spPr>
        <p:txBody>
          <a:bodyPr vert="horz" wrap="square" lIns="91521" tIns="45761" rIns="91521" bIns="45761" rtlCol="0" anchor="b">
            <a:noAutofit/>
          </a:bodyPr>
          <a:lstStyle>
            <a:lvl1pPr>
              <a:defRPr lang="en-US" sz="800" smtClean="0">
                <a:solidFill>
                  <a:schemeClr val="bg2">
                    <a:lumMod val="50000"/>
                  </a:schemeClr>
                </a:solidFill>
              </a:defRPr>
            </a:lvl1pPr>
          </a:lstStyle>
          <a:p>
            <a:r>
              <a:rPr>
                <a:solidFill>
                  <a:srgbClr val="A2A5A2">
                    <a:lumMod val="50000"/>
                  </a:srgbClr>
                </a:solidFill>
              </a:rPr>
              <a:t>© 20</a:t>
            </a:r>
            <a:r>
              <a:rPr lang="en-US">
                <a:solidFill>
                  <a:srgbClr val="A2A5A2">
                    <a:lumMod val="50000"/>
                  </a:srgbClr>
                </a:solidFill>
              </a:rPr>
              <a:t>20</a:t>
            </a:r>
            <a:r>
              <a:rPr>
                <a:solidFill>
                  <a:srgbClr val="A2A5A2">
                    <a:lumMod val="50000"/>
                  </a:srgbClr>
                </a:solidFill>
              </a:rPr>
              <a:t> NetApp, Inc. All rights reserved.  </a:t>
            </a:r>
            <a:r>
              <a:rPr>
                <a:solidFill>
                  <a:srgbClr val="A2A5A2">
                    <a:lumMod val="50000"/>
                  </a:srgbClr>
                </a:solidFill>
                <a:cs typeface="Arial" panose="020B0604020202020204" pitchFamily="34" charset="0"/>
              </a:rPr>
              <a:t>— </a:t>
            </a:r>
            <a:r>
              <a:rPr>
                <a:solidFill>
                  <a:srgbClr val="A2A5A2">
                    <a:lumMod val="50000"/>
                  </a:srgbClr>
                </a:solidFill>
              </a:rPr>
              <a:t>NETAPP CONFIDENTIAL </a:t>
            </a:r>
            <a:r>
              <a:rPr>
                <a:solidFill>
                  <a:srgbClr val="A2A5A2">
                    <a:lumMod val="50000"/>
                  </a:srgbClr>
                </a:solidFill>
                <a:cs typeface="Arial" panose="020B0604020202020204" pitchFamily="34" charset="0"/>
              </a:rPr>
              <a:t>— </a:t>
            </a:r>
            <a:endParaRPr>
              <a:solidFill>
                <a:srgbClr val="A2A5A2">
                  <a:lumMod val="50000"/>
                </a:srgbClr>
              </a:solidFill>
            </a:endParaRPr>
          </a:p>
        </p:txBody>
      </p:sp>
    </p:spTree>
    <p:extLst>
      <p:ext uri="{BB962C8B-B14F-4D97-AF65-F5344CB8AC3E}">
        <p14:creationId xmlns:p14="http://schemas.microsoft.com/office/powerpoint/2010/main" val="1636983397"/>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Content Quad">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263032" y="240331"/>
            <a:ext cx="11661637" cy="904795"/>
          </a:xfrm>
        </p:spPr>
        <p:txBody>
          <a:bodyPr lIns="91521">
            <a:noAutofit/>
          </a:bodyPr>
          <a:lstStyle>
            <a:lvl1pPr>
              <a:defRPr sz="3000"/>
            </a:lvl1pPr>
          </a:lstStyle>
          <a:p>
            <a:r>
              <a:rPr lang="en-US"/>
              <a:t>Click to Edit Master Title Style</a:t>
            </a:r>
          </a:p>
        </p:txBody>
      </p:sp>
      <p:sp>
        <p:nvSpPr>
          <p:cNvPr id="79" name="Content Placeholder 39"/>
          <p:cNvSpPr>
            <a:spLocks noGrp="1"/>
          </p:cNvSpPr>
          <p:nvPr>
            <p:ph sz="quarter" idx="15" hasCustomPrompt="1"/>
          </p:nvPr>
        </p:nvSpPr>
        <p:spPr bwMode="gray">
          <a:xfrm>
            <a:off x="263032" y="1733426"/>
            <a:ext cx="5716489" cy="2091765"/>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0" name="Content Placeholder 3"/>
          <p:cNvSpPr>
            <a:spLocks noGrp="1"/>
          </p:cNvSpPr>
          <p:nvPr>
            <p:ph sz="quarter" idx="14" hasCustomPrompt="1"/>
          </p:nvPr>
        </p:nvSpPr>
        <p:spPr>
          <a:xfrm>
            <a:off x="6208181" y="1733552"/>
            <a:ext cx="5716489" cy="2091704"/>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 name="Content Placeholder 39"/>
          <p:cNvSpPr>
            <a:spLocks noGrp="1"/>
          </p:cNvSpPr>
          <p:nvPr>
            <p:ph sz="quarter" idx="20" hasCustomPrompt="1"/>
          </p:nvPr>
        </p:nvSpPr>
        <p:spPr bwMode="gray">
          <a:xfrm>
            <a:off x="263032" y="4062940"/>
            <a:ext cx="5716489" cy="2091765"/>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2" name="Content Placeholder 3"/>
          <p:cNvSpPr>
            <a:spLocks noGrp="1"/>
          </p:cNvSpPr>
          <p:nvPr>
            <p:ph sz="quarter" idx="21" hasCustomPrompt="1"/>
          </p:nvPr>
        </p:nvSpPr>
        <p:spPr>
          <a:xfrm>
            <a:off x="6208181" y="4063067"/>
            <a:ext cx="5716489" cy="2091704"/>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2"/>
          <p:cNvSpPr>
            <a:spLocks noGrp="1"/>
          </p:cNvSpPr>
          <p:nvPr>
            <p:ph type="body" idx="10" hasCustomPrompt="1"/>
          </p:nvPr>
        </p:nvSpPr>
        <p:spPr bwMode="gray">
          <a:xfrm>
            <a:off x="263032" y="1106420"/>
            <a:ext cx="11661637"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597" indent="0">
              <a:buNone/>
              <a:defRPr sz="2000" b="1"/>
            </a:lvl2pPr>
            <a:lvl3pPr marL="915193" indent="0">
              <a:buNone/>
              <a:defRPr sz="1900" b="1"/>
            </a:lvl3pPr>
            <a:lvl4pPr marL="1372788" indent="0">
              <a:buNone/>
              <a:defRPr sz="1600" b="1"/>
            </a:lvl4pPr>
            <a:lvl5pPr marL="1830385" indent="0">
              <a:buNone/>
              <a:defRPr sz="1600" b="1"/>
            </a:lvl5pPr>
            <a:lvl6pPr marL="2287981" indent="0">
              <a:buNone/>
              <a:defRPr sz="1600" b="1"/>
            </a:lvl6pPr>
            <a:lvl7pPr marL="2745578" indent="0">
              <a:buNone/>
              <a:defRPr sz="1600" b="1"/>
            </a:lvl7pPr>
            <a:lvl8pPr marL="3203173" indent="0">
              <a:buNone/>
              <a:defRPr sz="1600" b="1"/>
            </a:lvl8pPr>
            <a:lvl9pPr marL="3660770" indent="0">
              <a:buNone/>
              <a:defRPr sz="1600" b="1"/>
            </a:lvl9pPr>
          </a:lstStyle>
          <a:p>
            <a:pPr lvl="0"/>
            <a:r>
              <a:rPr lang="en-US"/>
              <a:t>Click to edit master text styles</a:t>
            </a:r>
          </a:p>
        </p:txBody>
      </p:sp>
      <p:sp>
        <p:nvSpPr>
          <p:cNvPr id="14" name="Slide Number Placeholder 5"/>
          <p:cNvSpPr>
            <a:spLocks noGrp="1"/>
          </p:cNvSpPr>
          <p:nvPr>
            <p:ph type="sldNum" sz="quarter" idx="4"/>
          </p:nvPr>
        </p:nvSpPr>
        <p:spPr>
          <a:xfrm>
            <a:off x="294490" y="6462576"/>
            <a:ext cx="448655" cy="260809"/>
          </a:xfrm>
          <a:prstGeom prst="rect">
            <a:avLst/>
          </a:prstGeom>
        </p:spPr>
        <p:txBody>
          <a:bodyPr vert="horz" wrap="square" lIns="91521" tIns="45761" rIns="91521" bIns="45761" rtlCol="0" anchor="b">
            <a:noAutofit/>
          </a:bodyPr>
          <a:lstStyle>
            <a:lvl1pPr>
              <a:defRPr lang="en-US" sz="1051" b="1" smtClean="0">
                <a:solidFill>
                  <a:schemeClr val="bg2">
                    <a:lumMod val="50000"/>
                  </a:schemeClr>
                </a:solidFill>
              </a:defRPr>
            </a:lvl1pPr>
          </a:lstStyle>
          <a:p>
            <a:fld id="{B071A5F3-A4FF-4CEE-8215-C08835B585C1}" type="slidenum">
              <a:rPr>
                <a:solidFill>
                  <a:srgbClr val="A2A5A2">
                    <a:lumMod val="50000"/>
                  </a:srgbClr>
                </a:solidFill>
              </a:rPr>
              <a:pPr/>
              <a:t>‹#›</a:t>
            </a:fld>
            <a:endParaRPr>
              <a:solidFill>
                <a:srgbClr val="A2A5A2">
                  <a:lumMod val="50000"/>
                </a:srgbClr>
              </a:solidFill>
            </a:endParaRPr>
          </a:p>
        </p:txBody>
      </p:sp>
      <p:pic>
        <p:nvPicPr>
          <p:cNvPr id="11" name="Picture 10"/>
          <p:cNvPicPr>
            <a:picLocks noChangeAspect="1"/>
          </p:cNvPicPr>
          <p:nvPr userDrawn="1"/>
        </p:nvPicPr>
        <p:blipFill>
          <a:blip r:embed="rId2"/>
          <a:stretch>
            <a:fillRect/>
          </a:stretch>
        </p:blipFill>
        <p:spPr>
          <a:xfrm>
            <a:off x="10775735" y="6494554"/>
            <a:ext cx="1042688" cy="191111"/>
          </a:xfrm>
          <a:prstGeom prst="rect">
            <a:avLst/>
          </a:prstGeom>
        </p:spPr>
      </p:pic>
      <p:sp>
        <p:nvSpPr>
          <p:cNvPr id="13" name="Footer Placeholder 4"/>
          <p:cNvSpPr>
            <a:spLocks noGrp="1"/>
          </p:cNvSpPr>
          <p:nvPr>
            <p:ph type="ftr" sz="quarter" idx="3"/>
          </p:nvPr>
        </p:nvSpPr>
        <p:spPr>
          <a:xfrm>
            <a:off x="743144" y="6472736"/>
            <a:ext cx="6540464" cy="240489"/>
          </a:xfrm>
          <a:prstGeom prst="rect">
            <a:avLst/>
          </a:prstGeom>
        </p:spPr>
        <p:txBody>
          <a:bodyPr vert="horz" wrap="square" lIns="91521" tIns="45761" rIns="91521" bIns="45761" rtlCol="0" anchor="b">
            <a:noAutofit/>
          </a:bodyPr>
          <a:lstStyle>
            <a:lvl1pPr>
              <a:defRPr lang="en-US" sz="800" smtClean="0">
                <a:solidFill>
                  <a:schemeClr val="bg2">
                    <a:lumMod val="50000"/>
                  </a:schemeClr>
                </a:solidFill>
              </a:defRPr>
            </a:lvl1pPr>
          </a:lstStyle>
          <a:p>
            <a:r>
              <a:rPr>
                <a:solidFill>
                  <a:srgbClr val="A2A5A2">
                    <a:lumMod val="50000"/>
                  </a:srgbClr>
                </a:solidFill>
              </a:rPr>
              <a:t>© 20</a:t>
            </a:r>
            <a:r>
              <a:rPr lang="en-US">
                <a:solidFill>
                  <a:srgbClr val="A2A5A2">
                    <a:lumMod val="50000"/>
                  </a:srgbClr>
                </a:solidFill>
              </a:rPr>
              <a:t>20</a:t>
            </a:r>
            <a:r>
              <a:rPr>
                <a:solidFill>
                  <a:srgbClr val="A2A5A2">
                    <a:lumMod val="50000"/>
                  </a:srgbClr>
                </a:solidFill>
              </a:rPr>
              <a:t> NetApp, Inc. All rights reserved.  </a:t>
            </a:r>
            <a:r>
              <a:rPr>
                <a:solidFill>
                  <a:srgbClr val="A2A5A2">
                    <a:lumMod val="50000"/>
                  </a:srgbClr>
                </a:solidFill>
                <a:cs typeface="Arial" panose="020B0604020202020204" pitchFamily="34" charset="0"/>
              </a:rPr>
              <a:t>— </a:t>
            </a:r>
            <a:r>
              <a:rPr>
                <a:solidFill>
                  <a:srgbClr val="A2A5A2">
                    <a:lumMod val="50000"/>
                  </a:srgbClr>
                </a:solidFill>
              </a:rPr>
              <a:t>NETAPP CONFIDENTIAL </a:t>
            </a:r>
            <a:r>
              <a:rPr>
                <a:solidFill>
                  <a:srgbClr val="A2A5A2">
                    <a:lumMod val="50000"/>
                  </a:srgbClr>
                </a:solidFill>
                <a:cs typeface="Arial" panose="020B0604020202020204" pitchFamily="34" charset="0"/>
              </a:rPr>
              <a:t>— </a:t>
            </a:r>
            <a:endParaRPr>
              <a:solidFill>
                <a:srgbClr val="A2A5A2">
                  <a:lumMod val="50000"/>
                </a:srgbClr>
              </a:solidFill>
            </a:endParaRPr>
          </a:p>
        </p:txBody>
      </p:sp>
    </p:spTree>
    <p:extLst>
      <p:ext uri="{BB962C8B-B14F-4D97-AF65-F5344CB8AC3E}">
        <p14:creationId xmlns:p14="http://schemas.microsoft.com/office/powerpoint/2010/main" val="917396756"/>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gue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7DAFC9-38CB-2043-949F-6A48DE58DAE8}"/>
              </a:ext>
            </a:extLst>
          </p:cNvPr>
          <p:cNvPicPr>
            <a:picLocks noChangeAspect="1"/>
          </p:cNvPicPr>
          <p:nvPr userDrawn="1"/>
        </p:nvPicPr>
        <p:blipFill rotWithShape="1">
          <a:blip r:embed="rId2">
            <a:alphaModFix/>
          </a:blip>
          <a:srcRect l="16055" t="19466" r="2898" b="2826"/>
          <a:stretch/>
        </p:blipFill>
        <p:spPr>
          <a:xfrm>
            <a:off x="0"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8E24202F-B4E9-A04B-84E5-A0C49CA4FDCF}"/>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833564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gue 2">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2BFA06B5-3BB6-C447-84C5-97FE26E36777}"/>
              </a:ext>
            </a:extLst>
          </p:cNvPr>
          <p:cNvPicPr>
            <a:picLocks noChangeAspect="1"/>
          </p:cNvPicPr>
          <p:nvPr userDrawn="1"/>
        </p:nvPicPr>
        <p:blipFill rotWithShape="1">
          <a:blip r:embed="rId2">
            <a:alphaModFix/>
          </a:blip>
          <a:srcRect t="27995" r="28571"/>
          <a:stretch/>
        </p:blipFill>
        <p:spPr>
          <a:xfrm flipH="1">
            <a:off x="0"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5B7CFCB6-6F7C-944C-BE65-4F7C37C7C410}"/>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76559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gue 3">
    <p:spTree>
      <p:nvGrpSpPr>
        <p:cNvPr id="1" name=""/>
        <p:cNvGrpSpPr/>
        <p:nvPr/>
      </p:nvGrpSpPr>
      <p:grpSpPr>
        <a:xfrm>
          <a:off x="0" y="0"/>
          <a:ext cx="0" cy="0"/>
          <a:chOff x="0" y="0"/>
          <a:chExt cx="0" cy="0"/>
        </a:xfrm>
      </p:grpSpPr>
      <p:pic>
        <p:nvPicPr>
          <p:cNvPr id="6" name="Picture 5" descr="A picture containing table&#10;&#10;Description automatically generated">
            <a:extLst>
              <a:ext uri="{FF2B5EF4-FFF2-40B4-BE49-F238E27FC236}">
                <a16:creationId xmlns:a16="http://schemas.microsoft.com/office/drawing/2014/main" id="{6AB71619-5F9D-4149-BF30-360F75CA7A35}"/>
              </a:ext>
            </a:extLst>
          </p:cNvPr>
          <p:cNvPicPr>
            <a:picLocks noChangeAspect="1"/>
          </p:cNvPicPr>
          <p:nvPr userDrawn="1"/>
        </p:nvPicPr>
        <p:blipFill rotWithShape="1">
          <a:blip r:embed="rId2">
            <a:alphaModFix/>
          </a:blip>
          <a:srcRect t="9048" r="30980" b="22841"/>
          <a:stretch/>
        </p:blipFill>
        <p:spPr>
          <a:xfrm flipH="1">
            <a:off x="-1"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9169E20E-9D00-0E48-AE6E-B8C88633B626}"/>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1146244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gue 4">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CCDD98AE-BB12-8B49-AA78-2F6BBE6A6024}"/>
              </a:ext>
            </a:extLst>
          </p:cNvPr>
          <p:cNvPicPr>
            <a:picLocks noChangeAspect="1"/>
          </p:cNvPicPr>
          <p:nvPr userDrawn="1"/>
        </p:nvPicPr>
        <p:blipFill rotWithShape="1">
          <a:blip r:embed="rId2"/>
          <a:srcRect l="18616" t="4170" r="14369" b="32485"/>
          <a:stretch/>
        </p:blipFill>
        <p:spPr>
          <a:xfrm>
            <a:off x="0"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FE7F525F-F664-3842-9A38-CEB444FD94FA}"/>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12139375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BD0337-2A8F-514F-A291-27990BC48A73}"/>
              </a:ext>
            </a:extLst>
          </p:cNvPr>
          <p:cNvSpPr>
            <a:spLocks noGrp="1"/>
          </p:cNvSpPr>
          <p:nvPr>
            <p:ph type="title"/>
          </p:nvPr>
        </p:nvSpPr>
        <p:spPr>
          <a:xfrm>
            <a:off x="374904" y="530352"/>
            <a:ext cx="11439144" cy="329184"/>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422AD6A-4255-7C4D-8593-580235D3D641}"/>
              </a:ext>
            </a:extLst>
          </p:cNvPr>
          <p:cNvSpPr>
            <a:spLocks noGrp="1"/>
          </p:cNvSpPr>
          <p:nvPr>
            <p:ph type="body" idx="1"/>
          </p:nvPr>
        </p:nvSpPr>
        <p:spPr>
          <a:xfrm>
            <a:off x="374904" y="1783080"/>
            <a:ext cx="11439144" cy="420624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40D1C41-B659-8841-8F0F-A47FD84AB434}"/>
              </a:ext>
            </a:extLst>
          </p:cNvPr>
          <p:cNvSpPr>
            <a:spLocks noGrp="1"/>
          </p:cNvSpPr>
          <p:nvPr>
            <p:ph type="ftr" sz="quarter" idx="3"/>
          </p:nvPr>
        </p:nvSpPr>
        <p:spPr>
          <a:xfrm>
            <a:off x="1581912" y="6547104"/>
            <a:ext cx="4425696" cy="109728"/>
          </a:xfrm>
          <a:prstGeom prst="rect">
            <a:avLst/>
          </a:prstGeom>
        </p:spPr>
        <p:txBody>
          <a:bodyPr vert="horz" lIns="0" tIns="0" rIns="0" bIns="0" rtlCol="0" anchor="ctr"/>
          <a:lstStyle>
            <a:lvl1pPr algn="l">
              <a:defRPr sz="800">
                <a:solidFill>
                  <a:schemeClr val="tx1"/>
                </a:solidFill>
              </a:defRPr>
            </a:lvl1pPr>
          </a:lstStyle>
          <a:p>
            <a:pPr algn="l"/>
            <a:r>
              <a:rPr lang="en-US"/>
              <a:t>© 2021 NetApp, Inc. All rights reserved.  — NETAPP CONFIDENTIAL — </a:t>
            </a:r>
          </a:p>
        </p:txBody>
      </p:sp>
      <p:sp>
        <p:nvSpPr>
          <p:cNvPr id="6" name="Slide Number Placeholder 5">
            <a:extLst>
              <a:ext uri="{FF2B5EF4-FFF2-40B4-BE49-F238E27FC236}">
                <a16:creationId xmlns:a16="http://schemas.microsoft.com/office/drawing/2014/main" id="{B6973C12-E515-BF4A-8619-0B216ABD9C2A}"/>
              </a:ext>
            </a:extLst>
          </p:cNvPr>
          <p:cNvSpPr>
            <a:spLocks noGrp="1"/>
          </p:cNvSpPr>
          <p:nvPr>
            <p:ph type="sldNum" sz="quarter" idx="4"/>
          </p:nvPr>
        </p:nvSpPr>
        <p:spPr>
          <a:xfrm>
            <a:off x="1170432" y="6547104"/>
            <a:ext cx="402336" cy="109728"/>
          </a:xfrm>
          <a:prstGeom prst="rect">
            <a:avLst/>
          </a:prstGeom>
        </p:spPr>
        <p:txBody>
          <a:bodyPr vert="horz" lIns="0" tIns="0" rIns="0" bIns="0" rtlCol="0" anchor="ctr"/>
          <a:lstStyle>
            <a:lvl1pPr algn="ctr">
              <a:defRPr sz="800">
                <a:solidFill>
                  <a:schemeClr val="tx1"/>
                </a:solidFill>
              </a:defRPr>
            </a:lvl1pPr>
          </a:lstStyle>
          <a:p>
            <a:pPr algn="ctr"/>
            <a:fld id="{9759F7D0-245F-9D47-9329-4A69AA4AABEA}" type="slidenum">
              <a:rPr lang="en-US" smtClean="0"/>
              <a:pPr/>
              <a:t>‹#›</a:t>
            </a:fld>
            <a:endParaRPr lang="en-US"/>
          </a:p>
        </p:txBody>
      </p:sp>
      <p:pic>
        <p:nvPicPr>
          <p:cNvPr id="7" name="Picture 6">
            <a:extLst>
              <a:ext uri="{FF2B5EF4-FFF2-40B4-BE49-F238E27FC236}">
                <a16:creationId xmlns:a16="http://schemas.microsoft.com/office/drawing/2014/main" id="{4259A4B8-54C9-D449-9B89-94880AAB922F}"/>
              </a:ext>
            </a:extLst>
          </p:cNvPr>
          <p:cNvPicPr>
            <a:picLocks noChangeAspect="1"/>
          </p:cNvPicPr>
          <p:nvPr userDrawn="1"/>
        </p:nvPicPr>
        <p:blipFill>
          <a:blip r:embed="rId55"/>
          <a:srcRect/>
          <a:stretch/>
        </p:blipFill>
        <p:spPr>
          <a:xfrm>
            <a:off x="475488" y="6548124"/>
            <a:ext cx="679254" cy="123053"/>
          </a:xfrm>
          <a:prstGeom prst="rect">
            <a:avLst/>
          </a:prstGeom>
        </p:spPr>
      </p:pic>
    </p:spTree>
    <p:extLst>
      <p:ext uri="{BB962C8B-B14F-4D97-AF65-F5344CB8AC3E}">
        <p14:creationId xmlns:p14="http://schemas.microsoft.com/office/powerpoint/2010/main" val="497848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93" r:id="rId4"/>
    <p:sldLayoutId id="2147483652" r:id="rId5"/>
    <p:sldLayoutId id="2147483653" r:id="rId6"/>
    <p:sldLayoutId id="2147483654" r:id="rId7"/>
    <p:sldLayoutId id="2147483655" r:id="rId8"/>
    <p:sldLayoutId id="2147483656" r:id="rId9"/>
    <p:sldLayoutId id="2147483688" r:id="rId10"/>
    <p:sldLayoutId id="2147483657" r:id="rId11"/>
    <p:sldLayoutId id="2147483694" r:id="rId12"/>
    <p:sldLayoutId id="2147483696" r:id="rId13"/>
    <p:sldLayoutId id="2147483695" r:id="rId14"/>
    <p:sldLayoutId id="2147483658" r:id="rId15"/>
    <p:sldLayoutId id="2147483659" r:id="rId16"/>
    <p:sldLayoutId id="2147483660" r:id="rId17"/>
    <p:sldLayoutId id="2147483661" r:id="rId18"/>
    <p:sldLayoutId id="2147483662" r:id="rId19"/>
    <p:sldLayoutId id="2147483663" r:id="rId20"/>
    <p:sldLayoutId id="2147483664" r:id="rId21"/>
    <p:sldLayoutId id="2147483665" r:id="rId22"/>
    <p:sldLayoutId id="2147483666" r:id="rId23"/>
    <p:sldLayoutId id="2147483667" r:id="rId24"/>
    <p:sldLayoutId id="2147483668" r:id="rId25"/>
    <p:sldLayoutId id="2147483669" r:id="rId26"/>
    <p:sldLayoutId id="2147483670" r:id="rId27"/>
    <p:sldLayoutId id="2147483671" r:id="rId28"/>
    <p:sldLayoutId id="2147483672" r:id="rId29"/>
    <p:sldLayoutId id="2147483697" r:id="rId30"/>
    <p:sldLayoutId id="2147483698" r:id="rId31"/>
    <p:sldLayoutId id="2147483699" r:id="rId32"/>
    <p:sldLayoutId id="2147483673" r:id="rId33"/>
    <p:sldLayoutId id="2147483674" r:id="rId34"/>
    <p:sldLayoutId id="2147483675" r:id="rId35"/>
    <p:sldLayoutId id="2147483676" r:id="rId36"/>
    <p:sldLayoutId id="2147483677" r:id="rId37"/>
    <p:sldLayoutId id="2147483678" r:id="rId38"/>
    <p:sldLayoutId id="2147483679" r:id="rId39"/>
    <p:sldLayoutId id="2147483680" r:id="rId40"/>
    <p:sldLayoutId id="2147483681" r:id="rId41"/>
    <p:sldLayoutId id="2147483682" r:id="rId42"/>
    <p:sldLayoutId id="2147483683" r:id="rId43"/>
    <p:sldLayoutId id="2147483684" r:id="rId44"/>
    <p:sldLayoutId id="2147483685" r:id="rId45"/>
    <p:sldLayoutId id="2147483700" r:id="rId46"/>
    <p:sldLayoutId id="2147483686" r:id="rId47"/>
    <p:sldLayoutId id="2147483702" r:id="rId48"/>
    <p:sldLayoutId id="2147483703" r:id="rId49"/>
    <p:sldLayoutId id="2147483704" r:id="rId50"/>
    <p:sldLayoutId id="2147483705" r:id="rId51"/>
    <p:sldLayoutId id="2147483706" r:id="rId52"/>
    <p:sldLayoutId id="2147483707" r:id="rId53"/>
  </p:sldLayoutIdLst>
  <p:hf hdr="0" dt="0"/>
  <p:txStyles>
    <p:titleStyle>
      <a:lvl1pPr algn="l" defTabSz="914400" rtl="0" eaLnBrk="1" latinLnBrk="0" hangingPunct="1">
        <a:lnSpc>
          <a:spcPct val="90000"/>
        </a:lnSpc>
        <a:spcBef>
          <a:spcPct val="0"/>
        </a:spcBef>
        <a:buNone/>
        <a:defRPr sz="2200" b="1" kern="1200">
          <a:solidFill>
            <a:schemeClr val="tx1"/>
          </a:solidFill>
          <a:latin typeface="+mj-lt"/>
          <a:ea typeface="+mj-ea"/>
          <a:cs typeface="+mj-cs"/>
        </a:defRPr>
      </a:lvl1pPr>
    </p:titleStyle>
    <p:bodyStyle>
      <a:lvl1pPr marL="228600" indent="-228600" algn="l" defTabSz="914400" rtl="0" eaLnBrk="1" latinLnBrk="0" hangingPunct="1">
        <a:lnSpc>
          <a:spcPct val="95000"/>
        </a:lnSpc>
        <a:spcBef>
          <a:spcPts val="1200"/>
        </a:spcBef>
        <a:spcAft>
          <a:spcPts val="400"/>
        </a:spcAft>
        <a:buFont typeface="Arial" panose="020B0604020202020204" pitchFamily="34" charset="0"/>
        <a:buChar char="•"/>
        <a:defRPr sz="1800" kern="1200">
          <a:solidFill>
            <a:schemeClr val="tx1"/>
          </a:solidFill>
          <a:latin typeface="+mn-lt"/>
          <a:ea typeface="+mn-ea"/>
          <a:cs typeface="+mn-cs"/>
        </a:defRPr>
      </a:lvl1pPr>
      <a:lvl2pPr marL="402336" indent="-173736" algn="l" defTabSz="914400" rtl="0" eaLnBrk="1" latinLnBrk="0" hangingPunct="1">
        <a:lnSpc>
          <a:spcPct val="95000"/>
        </a:lnSpc>
        <a:spcBef>
          <a:spcPts val="200"/>
        </a:spcBef>
        <a:spcAft>
          <a:spcPts val="400"/>
        </a:spcAft>
        <a:buFont typeface="Arial" panose="020B0604020202020204" pitchFamily="34" charset="0"/>
        <a:buChar char="•"/>
        <a:defRPr sz="1400" kern="1200">
          <a:solidFill>
            <a:schemeClr val="tx1"/>
          </a:solidFill>
          <a:latin typeface="+mn-lt"/>
          <a:ea typeface="+mn-ea"/>
          <a:cs typeface="+mn-cs"/>
        </a:defRPr>
      </a:lvl2pPr>
      <a:lvl3pPr marL="576072" indent="-173736" algn="l" defTabSz="914400" rtl="0" eaLnBrk="1" latinLnBrk="0" hangingPunct="1">
        <a:lnSpc>
          <a:spcPct val="95000"/>
        </a:lnSpc>
        <a:spcBef>
          <a:spcPts val="200"/>
        </a:spcBef>
        <a:spcAft>
          <a:spcPts val="400"/>
        </a:spcAft>
        <a:buFont typeface="Arial" panose="020B0604020202020204" pitchFamily="34" charset="0"/>
        <a:buChar char="•"/>
        <a:defRPr sz="1200" kern="1200">
          <a:solidFill>
            <a:schemeClr val="tx1"/>
          </a:solidFill>
          <a:latin typeface="+mn-lt"/>
          <a:ea typeface="+mn-ea"/>
          <a:cs typeface="+mn-cs"/>
        </a:defRPr>
      </a:lvl3pPr>
      <a:lvl4pPr marL="749808" indent="-173736" algn="l" defTabSz="914400" rtl="0" eaLnBrk="1" latinLnBrk="0" hangingPunct="1">
        <a:lnSpc>
          <a:spcPct val="95000"/>
        </a:lnSpc>
        <a:spcBef>
          <a:spcPts val="200"/>
        </a:spcBef>
        <a:spcAft>
          <a:spcPts val="400"/>
        </a:spcAft>
        <a:buFont typeface="Arial" panose="020B0604020202020204" pitchFamily="34" charset="0"/>
        <a:buChar char="•"/>
        <a:defRPr sz="1200" kern="1200">
          <a:solidFill>
            <a:schemeClr val="tx1"/>
          </a:solidFill>
          <a:latin typeface="+mn-lt"/>
          <a:ea typeface="+mn-ea"/>
          <a:cs typeface="+mn-cs"/>
        </a:defRPr>
      </a:lvl4pPr>
      <a:lvl5pPr marL="914400" indent="-173736" algn="l" defTabSz="914400" rtl="0" eaLnBrk="1" latinLnBrk="0" hangingPunct="1">
        <a:lnSpc>
          <a:spcPct val="95000"/>
        </a:lnSpc>
        <a:spcBef>
          <a:spcPts val="200"/>
        </a:spcBef>
        <a:spcAft>
          <a:spcPts val="4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loud.netapp.com/cloud-insights" TargetMode="Externa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a:spLocks noGrp="1"/>
          </p:cNvSpPr>
          <p:nvPr>
            <p:ph type="ctrTitle"/>
          </p:nvPr>
        </p:nvSpPr>
        <p:spPr>
          <a:xfrm>
            <a:off x="374904" y="1298643"/>
            <a:ext cx="5335964" cy="1316472"/>
          </a:xfrm>
          <a:prstGeom prst="rect">
            <a:avLst/>
          </a:prstGeom>
          <a:noFill/>
          <a:ln>
            <a:noFill/>
          </a:ln>
        </p:spPr>
        <p:txBody>
          <a:bodyPr spcFirstLastPara="1" vert="horz" wrap="square" lIns="91500" tIns="45767" rIns="91433" bIns="45767" rtlCol="0" anchor="b" anchorCtr="0">
            <a:noAutofit/>
          </a:bodyPr>
          <a:lstStyle/>
          <a:p>
            <a:r>
              <a:rPr lang="en" sz="4000" dirty="0"/>
              <a:t>Cloud Insights</a:t>
            </a:r>
            <a:br>
              <a:rPr lang="en" sz="3600" dirty="0"/>
            </a:br>
            <a:r>
              <a:rPr lang="en" sz="2800" b="0" dirty="0"/>
              <a:t>Hybrid Infrastructure Resource Management and Monitoring</a:t>
            </a:r>
            <a:endParaRPr sz="3600" b="0" dirty="0"/>
          </a:p>
        </p:txBody>
      </p:sp>
      <p:sp>
        <p:nvSpPr>
          <p:cNvPr id="138" name="Google Shape;138;p24"/>
          <p:cNvSpPr txBox="1">
            <a:spLocks noGrp="1"/>
          </p:cNvSpPr>
          <p:nvPr>
            <p:ph type="body" sz="quarter" idx="10"/>
          </p:nvPr>
        </p:nvSpPr>
        <p:spPr>
          <a:xfrm>
            <a:off x="374904" y="3277709"/>
            <a:ext cx="5335964" cy="813816"/>
          </a:xfrm>
          <a:prstGeom prst="rect">
            <a:avLst/>
          </a:prstGeom>
          <a:noFill/>
          <a:ln>
            <a:noFill/>
          </a:ln>
        </p:spPr>
        <p:txBody>
          <a:bodyPr spcFirstLastPara="1" vert="horz" wrap="square" lIns="91500" tIns="45767" rIns="91433" bIns="45767" rtlCol="0" anchor="t" anchorCtr="0">
            <a:noAutofit/>
          </a:bodyPr>
          <a:lstStyle/>
          <a:p>
            <a:pPr marL="9525" indent="-9525">
              <a:buSzPts val="2400"/>
            </a:pPr>
            <a:r>
              <a:rPr lang="en" sz="2400" dirty="0"/>
              <a:t>Messaging and Content Toolkit</a:t>
            </a:r>
          </a:p>
          <a:p>
            <a:pPr marL="33866">
              <a:buSzPts val="2400"/>
              <a:buNone/>
            </a:pPr>
            <a:endParaRPr lang="en" sz="3200" dirty="0"/>
          </a:p>
        </p:txBody>
      </p:sp>
      <p:sp>
        <p:nvSpPr>
          <p:cNvPr id="3" name="Text Placeholder 2">
            <a:extLst>
              <a:ext uri="{FF2B5EF4-FFF2-40B4-BE49-F238E27FC236}">
                <a16:creationId xmlns:a16="http://schemas.microsoft.com/office/drawing/2014/main" id="{FFFF6E4C-15A7-7448-B09E-94E95BCD722A}"/>
              </a:ext>
            </a:extLst>
          </p:cNvPr>
          <p:cNvSpPr>
            <a:spLocks noGrp="1"/>
          </p:cNvSpPr>
          <p:nvPr>
            <p:ph type="body" sz="quarter" idx="12"/>
          </p:nvPr>
        </p:nvSpPr>
        <p:spPr/>
        <p:txBody>
          <a:bodyPr/>
          <a:lstStyle/>
          <a:p>
            <a:endParaRPr lang="en-US"/>
          </a:p>
        </p:txBody>
      </p:sp>
      <p:sp>
        <p:nvSpPr>
          <p:cNvPr id="6" name="Text Placeholder 5">
            <a:extLst>
              <a:ext uri="{FF2B5EF4-FFF2-40B4-BE49-F238E27FC236}">
                <a16:creationId xmlns:a16="http://schemas.microsoft.com/office/drawing/2014/main" id="{AFD82328-D192-1D46-87BC-A204D9397C11}"/>
              </a:ext>
            </a:extLst>
          </p:cNvPr>
          <p:cNvSpPr>
            <a:spLocks noGrp="1"/>
          </p:cNvSpPr>
          <p:nvPr>
            <p:ph type="body" sz="quarter" idx="11"/>
          </p:nvPr>
        </p:nvSpPr>
        <p:spPr/>
        <p:txBody>
          <a:bodyPr/>
          <a:lstStyle/>
          <a:p>
            <a:endParaRPr lang="en-US" dirty="0"/>
          </a:p>
        </p:txBody>
      </p:sp>
      <p:sp>
        <p:nvSpPr>
          <p:cNvPr id="8" name="Text Placeholder 7">
            <a:extLst>
              <a:ext uri="{FF2B5EF4-FFF2-40B4-BE49-F238E27FC236}">
                <a16:creationId xmlns:a16="http://schemas.microsoft.com/office/drawing/2014/main" id="{6A3CE87F-F8D5-7741-8F4E-DB2177CFD994}"/>
              </a:ext>
            </a:extLst>
          </p:cNvPr>
          <p:cNvSpPr>
            <a:spLocks noGrp="1"/>
          </p:cNvSpPr>
          <p:nvPr>
            <p:ph type="body" sz="quarter" idx="13"/>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30F99CA-DDC0-CC4B-9FE5-82E37917BDE6}"/>
              </a:ext>
            </a:extLst>
          </p:cNvPr>
          <p:cNvSpPr>
            <a:spLocks noGrp="1"/>
          </p:cNvSpPr>
          <p:nvPr>
            <p:ph type="sldNum" sz="quarter" idx="4"/>
          </p:nvPr>
        </p:nvSpPr>
        <p:spPr/>
        <p:txBody>
          <a:bodyPr/>
          <a:lstStyle/>
          <a:p>
            <a:fld id="{B071A5F3-A4FF-4CEE-8215-C08835B585C1}" type="slidenum">
              <a:rPr lang="en-US" smtClean="0"/>
              <a:pPr/>
              <a:t>10</a:t>
            </a:fld>
            <a:endParaRPr lang="en-US"/>
          </a:p>
        </p:txBody>
      </p:sp>
      <p:sp>
        <p:nvSpPr>
          <p:cNvPr id="3" name="Content Placeholder 2">
            <a:extLst>
              <a:ext uri="{FF2B5EF4-FFF2-40B4-BE49-F238E27FC236}">
                <a16:creationId xmlns:a16="http://schemas.microsoft.com/office/drawing/2014/main" id="{052654B6-47FF-5148-995D-6585B78CB6DD}"/>
              </a:ext>
            </a:extLst>
          </p:cNvPr>
          <p:cNvSpPr>
            <a:spLocks noGrp="1"/>
          </p:cNvSpPr>
          <p:nvPr>
            <p:ph sz="quarter" idx="14"/>
          </p:nvPr>
        </p:nvSpPr>
        <p:spPr>
          <a:xfrm>
            <a:off x="374904" y="1447368"/>
            <a:ext cx="11439144" cy="4206240"/>
          </a:xfrm>
        </p:spPr>
        <p:txBody>
          <a:bodyPr/>
          <a:lstStyle/>
          <a:p>
            <a:pPr>
              <a:spcBef>
                <a:spcPts val="400"/>
              </a:spcBef>
            </a:pPr>
            <a:r>
              <a:rPr lang="en-US" sz="1400" dirty="0"/>
              <a:t>Your IT infrastructure is growing increasingly complex, and you are asked to do more with fewer resources. You are responsible for meeting performance goals and reducing MTTR inside ever more aggressive budgetary constraints. You must do this for a multi-vendor and multi-platform infrastructure that spans hybrid cloud and public cloud resources. You are the first in the line of fire if something goes wrong. What if you had a simple, SaaS based, easy to use Infrastructure and application Monitoring tool that could reduce trouble shooting time, encourage proactive optimization, and accurately predict performance needs?</a:t>
            </a:r>
          </a:p>
          <a:p>
            <a:pPr>
              <a:spcBef>
                <a:spcPts val="400"/>
              </a:spcBef>
            </a:pPr>
            <a:r>
              <a:rPr lang="en-US" sz="1400" dirty="0"/>
              <a:t>Now there is a cloud-based monitoring tool that provides you actionable knowledge of your infrastructure. NetApp Cloud Insights is simple to use. Because it’s hosted in the cloud, it is easy to be up and running fast; giving you real-time data visualization of the availability, performance, utilization and optimization of your IT applications and infrastructure.</a:t>
            </a:r>
          </a:p>
          <a:p>
            <a:pPr>
              <a:spcBef>
                <a:spcPts val="400"/>
              </a:spcBef>
            </a:pPr>
            <a:r>
              <a:rPr lang="en-US" sz="1400" dirty="0"/>
              <a:t>Cloud Insights will quickly inventory what resources you have, discover interdependencies across them, and assemble an easily navigable topology of your environment. This means that you have end-to-end visibility into what infrastructure resources are supporting which applications or business units, regardless of whether the resources are in the cloud or on premises. Along with this visibility, Cloud Insights offers advanced analytics. You will be able to identify which resources are greedy and degraded through correlation analysis, helping you identify the root cause of a problem faster and minimizing finger-pointing between support groups. With Cloud Insights, you can set up advanced conditional policies with alerts, with a sophisticated metadata engine to filter the appropriate alerts to the right application and infrastructure teams.</a:t>
            </a:r>
          </a:p>
          <a:p>
            <a:pPr>
              <a:spcBef>
                <a:spcPts val="400"/>
              </a:spcBef>
            </a:pPr>
            <a:r>
              <a:rPr lang="en-US" sz="1400" dirty="0"/>
              <a:t>Whether you’re moving applications to the cloud, or taking them back into your own datacenters, Cloud Insights offers a consistent operational view that enables you and your teams to operate effectively throughout change in the environment.</a:t>
            </a:r>
          </a:p>
          <a:p>
            <a:pPr>
              <a:spcBef>
                <a:spcPts val="400"/>
              </a:spcBef>
            </a:pPr>
            <a:r>
              <a:rPr lang="en-US" sz="1400" dirty="0"/>
              <a:t>Available on NetApp Cloud Central </a:t>
            </a:r>
            <a:r>
              <a:rPr lang="en-US" sz="1400" u="sng" dirty="0">
                <a:hlinkClick r:id="rId2"/>
              </a:rPr>
              <a:t>https://cloud.netapp.com/cloud-insights</a:t>
            </a:r>
            <a:r>
              <a:rPr lang="en-US" sz="1400" dirty="0"/>
              <a:t>, NetApp Cloud Insights, is designed to be simple to set up and easy to use. (need a description of how to demo, try or buy Cloud Insights)</a:t>
            </a:r>
          </a:p>
          <a:p>
            <a:pPr marL="0" indent="0">
              <a:spcBef>
                <a:spcPts val="400"/>
              </a:spcBef>
              <a:buNone/>
            </a:pPr>
            <a:endParaRPr lang="en-US" sz="1400" dirty="0"/>
          </a:p>
        </p:txBody>
      </p:sp>
      <p:sp>
        <p:nvSpPr>
          <p:cNvPr id="4" name="Text Placeholder 3">
            <a:extLst>
              <a:ext uri="{FF2B5EF4-FFF2-40B4-BE49-F238E27FC236}">
                <a16:creationId xmlns:a16="http://schemas.microsoft.com/office/drawing/2014/main" id="{1663DE04-494D-FA4E-9567-2628E2933D8A}"/>
              </a:ext>
            </a:extLst>
          </p:cNvPr>
          <p:cNvSpPr>
            <a:spLocks noGrp="1"/>
          </p:cNvSpPr>
          <p:nvPr>
            <p:ph type="body" idx="10"/>
          </p:nvPr>
        </p:nvSpPr>
        <p:spPr/>
        <p:txBody>
          <a:bodyPr/>
          <a:lstStyle/>
          <a:p>
            <a:r>
              <a:rPr lang="en-US">
                <a:solidFill>
                  <a:srgbClr val="000000"/>
                </a:solidFill>
              </a:rPr>
              <a:t>Operations Managers</a:t>
            </a:r>
            <a:endParaRPr lang="en-US"/>
          </a:p>
        </p:txBody>
      </p:sp>
      <p:sp>
        <p:nvSpPr>
          <p:cNvPr id="2" name="Title 1">
            <a:extLst>
              <a:ext uri="{FF2B5EF4-FFF2-40B4-BE49-F238E27FC236}">
                <a16:creationId xmlns:a16="http://schemas.microsoft.com/office/drawing/2014/main" id="{310B69F1-701C-2545-866D-E0221E6387DF}"/>
              </a:ext>
            </a:extLst>
          </p:cNvPr>
          <p:cNvSpPr>
            <a:spLocks noGrp="1"/>
          </p:cNvSpPr>
          <p:nvPr>
            <p:ph type="title"/>
          </p:nvPr>
        </p:nvSpPr>
        <p:spPr/>
        <p:txBody>
          <a:bodyPr/>
          <a:lstStyle/>
          <a:p>
            <a:r>
              <a:rPr lang="en-US" sz="2400" dirty="0">
                <a:latin typeface="+mn-lt"/>
              </a:rPr>
              <a:t>Narrative</a:t>
            </a:r>
            <a:endParaRPr lang="en-US" dirty="0">
              <a:latin typeface="+mn-lt"/>
            </a:endParaRPr>
          </a:p>
        </p:txBody>
      </p:sp>
      <p:sp>
        <p:nvSpPr>
          <p:cNvPr id="7" name="Rectangle 6">
            <a:extLst>
              <a:ext uri="{FF2B5EF4-FFF2-40B4-BE49-F238E27FC236}">
                <a16:creationId xmlns:a16="http://schemas.microsoft.com/office/drawing/2014/main" id="{1F8EA592-BF51-EF4A-8FDB-490EEB182A6F}"/>
              </a:ext>
            </a:extLst>
          </p:cNvPr>
          <p:cNvSpPr/>
          <p:nvPr/>
        </p:nvSpPr>
        <p:spPr>
          <a:xfrm>
            <a:off x="5973209" y="3236641"/>
            <a:ext cx="312907" cy="384721"/>
          </a:xfrm>
          <a:prstGeom prst="rect">
            <a:avLst/>
          </a:prstGeom>
        </p:spPr>
        <p:txBody>
          <a:bodyPr wrap="square">
            <a:spAutoFit/>
          </a:bodyPr>
          <a:lstStyle/>
          <a:p>
            <a:r>
              <a:rPr lang="en-US" sz="1900">
                <a:latin typeface="Times" pitchFamily="2" charset="0"/>
              </a:rPr>
              <a:t> </a:t>
            </a:r>
            <a:r>
              <a:rPr lang="en-US" sz="1900"/>
              <a:t> </a:t>
            </a:r>
          </a:p>
        </p:txBody>
      </p:sp>
    </p:spTree>
    <p:extLst>
      <p:ext uri="{BB962C8B-B14F-4D97-AF65-F5344CB8AC3E}">
        <p14:creationId xmlns:p14="http://schemas.microsoft.com/office/powerpoint/2010/main" val="47392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graphicFrame>
        <p:nvGraphicFramePr>
          <p:cNvPr id="659" name="Google Shape;659;p67"/>
          <p:cNvGraphicFramePr/>
          <p:nvPr/>
        </p:nvGraphicFramePr>
        <p:xfrm>
          <a:off x="394607" y="1156608"/>
          <a:ext cx="11035392" cy="5023634"/>
        </p:xfrm>
        <a:graphic>
          <a:graphicData uri="http://schemas.openxmlformats.org/drawingml/2006/table">
            <a:tbl>
              <a:tblPr>
                <a:noFill/>
              </a:tblPr>
              <a:tblGrid>
                <a:gridCol w="11035392">
                  <a:extLst>
                    <a:ext uri="{9D8B030D-6E8A-4147-A177-3AD203B41FA5}">
                      <a16:colId xmlns:a16="http://schemas.microsoft.com/office/drawing/2014/main" val="20000"/>
                    </a:ext>
                  </a:extLst>
                </a:gridCol>
              </a:tblGrid>
              <a:tr h="390843">
                <a:tc>
                  <a:txBody>
                    <a:bodyPr/>
                    <a:lstStyle/>
                    <a:p>
                      <a:pPr marL="0" marR="0" lvl="0" indent="0" algn="l" defTabSz="915216" rtl="0" eaLnBrk="1" fontAlgn="auto" latinLnBrk="0" hangingPunct="1">
                        <a:lnSpc>
                          <a:spcPct val="100000"/>
                        </a:lnSpc>
                        <a:spcBef>
                          <a:spcPts val="0"/>
                        </a:spcBef>
                        <a:spcAft>
                          <a:spcPts val="0"/>
                        </a:spcAft>
                        <a:buClr>
                          <a:srgbClr val="0067C5"/>
                        </a:buClr>
                        <a:buSzPts val="2000"/>
                        <a:buFont typeface="Arial"/>
                        <a:buNone/>
                        <a:tabLst/>
                        <a:defRPr/>
                      </a:pPr>
                      <a:r>
                        <a:rPr lang="en-US" sz="1300" b="1" i="0" u="none" strike="noStrike" cap="none">
                          <a:solidFill>
                            <a:schemeClr val="accent1"/>
                          </a:solidFill>
                          <a:latin typeface="Arial"/>
                          <a:ea typeface="Arial"/>
                          <a:cs typeface="Arial"/>
                          <a:sym typeface="Arial"/>
                        </a:rPr>
                        <a:t>Headline</a:t>
                      </a:r>
                      <a:r>
                        <a:rPr lang="en-US" sz="1300" b="1" u="none" strike="noStrike" cap="none">
                          <a:solidFill>
                            <a:schemeClr val="accent1"/>
                          </a:solidFill>
                          <a:latin typeface="Arial"/>
                          <a:ea typeface="Arial"/>
                          <a:cs typeface="Arial"/>
                          <a:sym typeface="Arial"/>
                        </a:rPr>
                        <a:t>: </a:t>
                      </a:r>
                      <a:r>
                        <a:rPr lang="en-US" sz="1300" b="1" i="1" u="none">
                          <a:solidFill>
                            <a:srgbClr val="C00000"/>
                          </a:solidFill>
                          <a:cs typeface="Helvetica Neue"/>
                        </a:rPr>
                        <a:t>Control the performance and cost of your cloud workloads</a:t>
                      </a: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0070C0"/>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0"/>
                  </a:ext>
                </a:extLst>
              </a:tr>
              <a:tr h="390843">
                <a:tc>
                  <a:txBody>
                    <a:bodyPr/>
                    <a:lstStyle/>
                    <a:p>
                      <a:pPr marL="0" marR="0">
                        <a:spcBef>
                          <a:spcPts val="0"/>
                        </a:spcBef>
                        <a:spcAft>
                          <a:spcPts val="0"/>
                        </a:spcAft>
                      </a:pPr>
                      <a:r>
                        <a:rPr lang="en-US" sz="1300" b="1" i="0" u="none">
                          <a:solidFill>
                            <a:schemeClr val="accent1"/>
                          </a:solidFill>
                          <a:cs typeface="Helvetica Neue"/>
                        </a:rPr>
                        <a:t>Bold Claim: </a:t>
                      </a:r>
                      <a:r>
                        <a:rPr lang="en-US" sz="1300">
                          <a:effectLst/>
                          <a:latin typeface="Calibri"/>
                        </a:rPr>
                        <a:t>Find performance issues faster and optimize cloud spend to do more with your limited budget</a:t>
                      </a: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lgn="ctr">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3906212397"/>
                  </a:ext>
                </a:extLst>
              </a:tr>
              <a:tr h="1093949">
                <a:tc>
                  <a:txBody>
                    <a:bodyPr/>
                    <a:lstStyle/>
                    <a:p>
                      <a:pPr marL="0" marR="0" lvl="0" indent="0" algn="l" rtl="0">
                        <a:lnSpc>
                          <a:spcPct val="115000"/>
                        </a:lnSpc>
                        <a:spcBef>
                          <a:spcPts val="0"/>
                        </a:spcBef>
                        <a:spcAft>
                          <a:spcPts val="0"/>
                        </a:spcAft>
                        <a:buClr>
                          <a:srgbClr val="000000"/>
                        </a:buClr>
                        <a:buSzPts val="1200"/>
                        <a:buFont typeface="Arial"/>
                        <a:buNone/>
                      </a:pPr>
                      <a:r>
                        <a:rPr lang="en-US" sz="1300" b="1" u="none" strike="noStrike" cap="none">
                          <a:solidFill>
                            <a:srgbClr val="0067C5"/>
                          </a:solidFill>
                          <a:latin typeface="Arial"/>
                          <a:ea typeface="Arial"/>
                          <a:cs typeface="Arial"/>
                          <a:sym typeface="Arial"/>
                        </a:rPr>
                        <a:t>25 words</a:t>
                      </a:r>
                    </a:p>
                    <a:p>
                      <a:pPr marL="0" marR="0" lvl="0" indent="0" algn="l" rtl="0">
                        <a:lnSpc>
                          <a:spcPct val="115000"/>
                        </a:lnSpc>
                        <a:spcBef>
                          <a:spcPts val="0"/>
                        </a:spcBef>
                        <a:spcAft>
                          <a:spcPts val="0"/>
                        </a:spcAft>
                        <a:buClr>
                          <a:srgbClr val="000000"/>
                        </a:buClr>
                        <a:buSzPts val="1200"/>
                        <a:buFont typeface="Arial"/>
                        <a:buNone/>
                      </a:pPr>
                      <a:r>
                        <a:rPr lang="en-US" sz="1300" b="1" i="1" u="none" strike="noStrike" cap="none">
                          <a:solidFill>
                            <a:srgbClr val="C00000"/>
                          </a:solidFill>
                          <a:latin typeface="Arial"/>
                          <a:ea typeface="Arial"/>
                          <a:cs typeface="Arial"/>
                          <a:sym typeface="Arial"/>
                        </a:rPr>
                        <a:t>Find problems fast and reduce spend</a:t>
                      </a:r>
                      <a:br>
                        <a:rPr lang="en-US" sz="1300" b="1" u="none" strike="noStrike" cap="none">
                          <a:solidFill>
                            <a:srgbClr val="0067C5"/>
                          </a:solidFill>
                          <a:latin typeface="Arial"/>
                          <a:ea typeface="Arial"/>
                          <a:cs typeface="Arial"/>
                          <a:sym typeface="Arial"/>
                        </a:rPr>
                      </a:br>
                      <a:r>
                        <a:rPr lang="en-US" sz="1300" b="0" u="none" strike="noStrike" cap="none">
                          <a:solidFill>
                            <a:schemeClr val="tx1"/>
                          </a:solidFill>
                          <a:latin typeface="+mn-lt"/>
                          <a:ea typeface="Arial"/>
                          <a:cs typeface="Arial"/>
                          <a:sym typeface="Arial"/>
                        </a:rPr>
                        <a:t>NetApp Cloud Insights is a SaaS based monitoring tool that helps you quickly find performance problems and optimize usage of your cloud workloads. (23 words)</a:t>
                      </a:r>
                      <a:endParaRPr sz="1300" b="0">
                        <a:solidFill>
                          <a:schemeClr val="tx1"/>
                        </a:solidFill>
                      </a:endParaRP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1"/>
                  </a:ext>
                </a:extLst>
              </a:tr>
              <a:tr h="1429507">
                <a:tc>
                  <a:txBody>
                    <a:bodyPr/>
                    <a:lstStyle/>
                    <a:p>
                      <a:pPr marL="0" marR="0" lvl="0" indent="0" algn="l" rtl="0">
                        <a:lnSpc>
                          <a:spcPct val="115000"/>
                        </a:lnSpc>
                        <a:spcBef>
                          <a:spcPts val="0"/>
                        </a:spcBef>
                        <a:spcAft>
                          <a:spcPts val="0"/>
                        </a:spcAft>
                        <a:buClr>
                          <a:srgbClr val="000000"/>
                        </a:buClr>
                        <a:buSzPts val="1200"/>
                        <a:buFont typeface="Arial"/>
                        <a:buNone/>
                      </a:pPr>
                      <a:r>
                        <a:rPr lang="en-US" sz="1300" b="1" u="none" strike="noStrike" cap="none">
                          <a:solidFill>
                            <a:srgbClr val="0067C5"/>
                          </a:solidFill>
                          <a:latin typeface="Arial"/>
                          <a:ea typeface="Arial"/>
                          <a:cs typeface="Arial"/>
                          <a:sym typeface="Arial"/>
                        </a:rPr>
                        <a:t>50 words</a:t>
                      </a:r>
                    </a:p>
                    <a:p>
                      <a:pPr marL="0" marR="0" lvl="0" indent="0" algn="l" rtl="0">
                        <a:lnSpc>
                          <a:spcPct val="115000"/>
                        </a:lnSpc>
                        <a:spcBef>
                          <a:spcPts val="0"/>
                        </a:spcBef>
                        <a:spcAft>
                          <a:spcPts val="0"/>
                        </a:spcAft>
                        <a:buClr>
                          <a:srgbClr val="000000"/>
                        </a:buClr>
                        <a:buSzPts val="1200"/>
                        <a:buFont typeface="Arial"/>
                        <a:buNone/>
                      </a:pPr>
                      <a:r>
                        <a:rPr lang="en-US" sz="1300" b="1" i="1" u="none" strike="noStrike" cap="none">
                          <a:solidFill>
                            <a:srgbClr val="C00000"/>
                          </a:solidFill>
                          <a:latin typeface="+mn-lt"/>
                          <a:ea typeface="Arial"/>
                          <a:cs typeface="Arial"/>
                          <a:sym typeface="Arial"/>
                        </a:rPr>
                        <a:t>Visualize of your entire IT infrastructure</a:t>
                      </a:r>
                      <a:endParaRPr lang="en-US" sz="1300" b="1" u="none" strike="noStrike" cap="none">
                        <a:solidFill>
                          <a:srgbClr val="0067C5"/>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300" b="0" u="none" strike="noStrike" cap="none">
                          <a:solidFill>
                            <a:schemeClr val="tx1"/>
                          </a:solidFill>
                          <a:latin typeface="+mn-lt"/>
                          <a:ea typeface="Arial"/>
                          <a:cs typeface="Arial"/>
                          <a:sym typeface="Arial"/>
                        </a:rPr>
                        <a:t>NetApp Cloud Insights is a SaaS based monitoring tool that helps you quickly find performance problems and optimize usage of your cloud workloads.  It is easy to be up and running fast, giving you real-time data visualization of the availability, performance, and utilization of your entire IT infrastructure.  (48 words)</a:t>
                      </a:r>
                      <a:endParaRPr lang="en-US" sz="1300" b="0" u="none" strike="noStrike" cap="none">
                        <a:solidFill>
                          <a:schemeClr val="tx1"/>
                        </a:solidFill>
                        <a:latin typeface="Arial"/>
                        <a:ea typeface="Arial"/>
                        <a:cs typeface="Arial"/>
                        <a:sym typeface="Arial"/>
                      </a:endParaRP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2"/>
                  </a:ext>
                </a:extLst>
              </a:tr>
              <a:tr h="1718492">
                <a:tc>
                  <a:txBody>
                    <a:bodyPr/>
                    <a:lstStyle/>
                    <a:p>
                      <a:pPr marL="0" marR="0" lvl="0" indent="0" algn="l" rtl="0">
                        <a:lnSpc>
                          <a:spcPct val="115000"/>
                        </a:lnSpc>
                        <a:spcBef>
                          <a:spcPts val="0"/>
                        </a:spcBef>
                        <a:spcAft>
                          <a:spcPts val="0"/>
                        </a:spcAft>
                        <a:buClr>
                          <a:srgbClr val="000000"/>
                        </a:buClr>
                        <a:buSzPts val="1200"/>
                        <a:buFont typeface="Arial"/>
                        <a:buNone/>
                      </a:pPr>
                      <a:r>
                        <a:rPr lang="en-US" sz="1300" b="1" u="none" strike="noStrike" cap="none">
                          <a:solidFill>
                            <a:srgbClr val="0067C5"/>
                          </a:solidFill>
                          <a:latin typeface="Arial"/>
                          <a:ea typeface="Arial"/>
                          <a:cs typeface="Arial"/>
                          <a:sym typeface="Arial"/>
                        </a:rPr>
                        <a:t>100 words</a:t>
                      </a:r>
                    </a:p>
                    <a:p>
                      <a:pPr marL="0" marR="0" lvl="0" indent="0" algn="l" defTabSz="915216" rtl="0" eaLnBrk="1" fontAlgn="auto" latinLnBrk="0" hangingPunct="1">
                        <a:lnSpc>
                          <a:spcPct val="115000"/>
                        </a:lnSpc>
                        <a:spcBef>
                          <a:spcPts val="0"/>
                        </a:spcBef>
                        <a:spcAft>
                          <a:spcPts val="0"/>
                        </a:spcAft>
                        <a:buClr>
                          <a:srgbClr val="000000"/>
                        </a:buClr>
                        <a:buSzPts val="1200"/>
                        <a:buFont typeface="Arial"/>
                        <a:buNone/>
                        <a:tabLst/>
                        <a:defRPr/>
                      </a:pPr>
                      <a:r>
                        <a:rPr lang="en-US" sz="1300" b="1" i="1" u="none" strike="noStrike" cap="none">
                          <a:solidFill>
                            <a:srgbClr val="C00000"/>
                          </a:solidFill>
                          <a:latin typeface="+mn-lt"/>
                          <a:ea typeface="Arial"/>
                          <a:cs typeface="Arial"/>
                          <a:sym typeface="Arial"/>
                        </a:rPr>
                        <a:t> Advanced analytics across topology, context and time</a:t>
                      </a:r>
                    </a:p>
                    <a:p>
                      <a:pPr marL="0" marR="0" lvl="0" indent="0" algn="l" defTabSz="915216" rtl="0" eaLnBrk="1" fontAlgn="auto" latinLnBrk="0" hangingPunct="1">
                        <a:lnSpc>
                          <a:spcPct val="100000"/>
                        </a:lnSpc>
                        <a:spcBef>
                          <a:spcPts val="0"/>
                        </a:spcBef>
                        <a:spcAft>
                          <a:spcPts val="0"/>
                        </a:spcAft>
                        <a:buClr>
                          <a:srgbClr val="000000"/>
                        </a:buClr>
                        <a:buSzPts val="1200"/>
                        <a:buFont typeface="Arial"/>
                        <a:buNone/>
                        <a:tabLst/>
                        <a:defRPr/>
                      </a:pPr>
                      <a:r>
                        <a:rPr lang="en-US" sz="1300" b="0" u="none" strike="noStrike" cap="none">
                          <a:solidFill>
                            <a:schemeClr val="tx1"/>
                          </a:solidFill>
                          <a:latin typeface="+mn-lt"/>
                          <a:ea typeface="Arial"/>
                          <a:cs typeface="Arial"/>
                          <a:sym typeface="Arial"/>
                        </a:rPr>
                        <a:t>NetApp Cloud Insights is a SaaS based monitoring tool that helps you quickly find performance problems and optimize usage of your cloud workloads.  It is easy to be up and running fast, giving you real-time data visualization of the availability, performance, and utilization of your entire IT infrastructure.  Cloud Insights will quickly inventory what resources you have, figure out the interdependencies across them, and assemble a topology of your environment. This means that you have end-to-end visibility into what infrastructure resources are supporting which applications or business units, regardless of whether the resources are in the cloud or on premises. (100 words)</a:t>
                      </a:r>
                      <a:endParaRPr lang="en-US" sz="1300" b="0" u="none" strike="noStrike" cap="none">
                        <a:solidFill>
                          <a:schemeClr val="tx1"/>
                        </a:solidFill>
                        <a:latin typeface="Arial"/>
                        <a:ea typeface="Arial"/>
                        <a:cs typeface="Arial"/>
                        <a:sym typeface="Arial"/>
                      </a:endParaRP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660" name="Google Shape;660;p67"/>
          <p:cNvSpPr txBox="1">
            <a:spLocks noGrp="1"/>
          </p:cNvSpPr>
          <p:nvPr>
            <p:ph type="sldNum" idx="12"/>
          </p:nvPr>
        </p:nvSpPr>
        <p:spPr>
          <a:xfrm>
            <a:off x="294491" y="6462575"/>
            <a:ext cx="448800" cy="260700"/>
          </a:xfrm>
          <a:prstGeom prst="rect">
            <a:avLst/>
          </a:prstGeom>
          <a:noFill/>
          <a:ln>
            <a:noFill/>
          </a:ln>
        </p:spPr>
        <p:txBody>
          <a:bodyPr spcFirstLastPara="1" vert="horz" wrap="square" lIns="91500" tIns="45751" rIns="91500" bIns="45751" rtlCol="0" anchor="b" anchorCtr="0">
            <a:noAutofit/>
          </a:bodyPr>
          <a:lstStyle/>
          <a:p>
            <a:pPr>
              <a:buClr>
                <a:srgbClr val="505350"/>
              </a:buClr>
              <a:buSzPts val="1050"/>
            </a:pPr>
            <a:fld id="{00000000-1234-1234-1234-123412341234}" type="slidenum">
              <a:rPr lang="en-US" sz="1051"/>
              <a:pPr>
                <a:buClr>
                  <a:srgbClr val="505350"/>
                </a:buClr>
                <a:buSzPts val="1050"/>
              </a:pPr>
              <a:t>11</a:t>
            </a:fld>
            <a:endParaRPr sz="1051"/>
          </a:p>
        </p:txBody>
      </p:sp>
      <p:graphicFrame>
        <p:nvGraphicFramePr>
          <p:cNvPr id="663" name="Google Shape;663;p67"/>
          <p:cNvGraphicFramePr/>
          <p:nvPr/>
        </p:nvGraphicFramePr>
        <p:xfrm>
          <a:off x="10562897" y="1713185"/>
          <a:ext cx="216768" cy="381011"/>
        </p:xfrm>
        <a:graphic>
          <a:graphicData uri="http://schemas.openxmlformats.org/drawingml/2006/table">
            <a:tbl>
              <a:tblPr>
                <a:noFill/>
              </a:tblPr>
              <a:tblGrid>
                <a:gridCol w="216768">
                  <a:extLst>
                    <a:ext uri="{9D8B030D-6E8A-4147-A177-3AD203B41FA5}">
                      <a16:colId xmlns:a16="http://schemas.microsoft.com/office/drawing/2014/main" val="20000"/>
                    </a:ext>
                  </a:extLst>
                </a:gridCol>
              </a:tblGrid>
              <a:tr h="381011">
                <a:tc>
                  <a:txBody>
                    <a:bodyPr/>
                    <a:lstStyle/>
                    <a:p>
                      <a:pPr marL="0" marR="0" lvl="0" indent="0" algn="l" rtl="0">
                        <a:lnSpc>
                          <a:spcPct val="100000"/>
                        </a:lnSpc>
                        <a:spcBef>
                          <a:spcPts val="0"/>
                        </a:spcBef>
                        <a:spcAft>
                          <a:spcPts val="0"/>
                        </a:spcAft>
                        <a:buClr>
                          <a:srgbClr val="000000"/>
                        </a:buClr>
                        <a:buSzPts val="1900"/>
                        <a:buFont typeface="Arial"/>
                        <a:buNone/>
                      </a:pPr>
                      <a:endParaRPr sz="1900" u="none" strike="noStrike" cap="none"/>
                    </a:p>
                  </a:txBody>
                  <a:tcPr marL="91451" marR="91451"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664" name="Google Shape;664;p67"/>
          <p:cNvSpPr txBox="1">
            <a:spLocks noGrp="1"/>
          </p:cNvSpPr>
          <p:nvPr>
            <p:ph type="title"/>
          </p:nvPr>
        </p:nvSpPr>
        <p:spPr>
          <a:xfrm>
            <a:off x="263033" y="457202"/>
            <a:ext cx="8890495" cy="687900"/>
          </a:xfrm>
          <a:prstGeom prst="rect">
            <a:avLst/>
          </a:prstGeom>
          <a:noFill/>
          <a:ln>
            <a:noFill/>
          </a:ln>
        </p:spPr>
        <p:txBody>
          <a:bodyPr spcFirstLastPara="1" vert="horz" wrap="square" lIns="91500" tIns="45751" rIns="91500" bIns="45751" rtlCol="0" anchor="ctr" anchorCtr="0">
            <a:noAutofit/>
          </a:bodyPr>
          <a:lstStyle/>
          <a:p>
            <a:pPr>
              <a:buSzPts val="4400"/>
            </a:pPr>
            <a:r>
              <a:rPr lang="en-US" sz="2000">
                <a:solidFill>
                  <a:srgbClr val="000000"/>
                </a:solidFill>
              </a:rPr>
              <a:t>COPY+ CLAIMS + PROOF POINTS | </a:t>
            </a:r>
            <a:r>
              <a:rPr lang="en-US" sz="2000">
                <a:solidFill>
                  <a:srgbClr val="0067C5"/>
                </a:solidFill>
              </a:rPr>
              <a:t>Cloud Insights </a:t>
            </a:r>
            <a:endParaRPr sz="2000">
              <a:solidFill>
                <a:srgbClr val="0067C5"/>
              </a:solidFill>
            </a:endParaRPr>
          </a:p>
        </p:txBody>
      </p:sp>
    </p:spTree>
    <p:extLst>
      <p:ext uri="{BB962C8B-B14F-4D97-AF65-F5344CB8AC3E}">
        <p14:creationId xmlns:p14="http://schemas.microsoft.com/office/powerpoint/2010/main" val="9031475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19AFD1-543E-B040-A6A7-AE3BD898A4D0}"/>
              </a:ext>
            </a:extLst>
          </p:cNvPr>
          <p:cNvSpPr>
            <a:spLocks noGrp="1"/>
          </p:cNvSpPr>
          <p:nvPr>
            <p:ph sz="quarter" idx="14"/>
          </p:nvPr>
        </p:nvSpPr>
        <p:spPr/>
        <p:txBody>
          <a:bodyPr/>
          <a:lstStyle/>
          <a:p>
            <a:pPr marL="457178" indent="-338650">
              <a:buSzPts val="1400"/>
            </a:pPr>
            <a:r>
              <a:rPr lang="en-US" dirty="0"/>
              <a:t>Control the performance and usage of your workloads</a:t>
            </a:r>
          </a:p>
          <a:p>
            <a:pPr marL="457178" indent="-338650">
              <a:buSzPts val="1400"/>
            </a:pPr>
            <a:r>
              <a:rPr lang="en-US" dirty="0"/>
              <a:t>When you have issues find the problems before they effect  customer satisfaction </a:t>
            </a:r>
          </a:p>
          <a:p>
            <a:pPr marL="457178" indent="-338650">
              <a:buSzPts val="1400"/>
            </a:pPr>
            <a:r>
              <a:rPr lang="en-US" dirty="0"/>
              <a:t>Optimize your growing cloud spend by understanding unused infrastructure and overprovisioned workloads</a:t>
            </a:r>
          </a:p>
          <a:p>
            <a:pPr marL="457178" indent="-338650">
              <a:buSzPts val="1400"/>
            </a:pPr>
            <a:r>
              <a:rPr lang="en-US" dirty="0"/>
              <a:t>Monitor all your IT infrastructure on-premises and in the cloud</a:t>
            </a:r>
          </a:p>
          <a:p>
            <a:pPr marL="457178" indent="-338650">
              <a:buSzPts val="1400"/>
            </a:pPr>
            <a:r>
              <a:rPr lang="en-US" dirty="0"/>
              <a:t>Monitor the health of your Kubernetes clusters including which nodes are in trouble and zoom in when you see a problem</a:t>
            </a:r>
          </a:p>
          <a:p>
            <a:pPr marL="457178" indent="-338650">
              <a:buSzPts val="1400"/>
            </a:pPr>
            <a:r>
              <a:rPr lang="en-US" dirty="0"/>
              <a:t>Take advantage of Active IQ integration and directly identify risks and get prescriptive guidance</a:t>
            </a:r>
          </a:p>
          <a:p>
            <a:pPr marL="457178" indent="-338650">
              <a:buSzPts val="1400"/>
            </a:pPr>
            <a:r>
              <a:rPr lang="en-US" dirty="0"/>
              <a:t>Protect your data with Cloud Secure. Get actionable intelligence on insider threats through advanced machine learning and anomaly detection</a:t>
            </a:r>
          </a:p>
          <a:p>
            <a:endParaRPr lang="en-US" dirty="0"/>
          </a:p>
        </p:txBody>
      </p:sp>
      <p:sp>
        <p:nvSpPr>
          <p:cNvPr id="2" name="Text Placeholder 1">
            <a:extLst>
              <a:ext uri="{FF2B5EF4-FFF2-40B4-BE49-F238E27FC236}">
                <a16:creationId xmlns:a16="http://schemas.microsoft.com/office/drawing/2014/main" id="{C87B52C0-177F-6148-8B7E-2D405BC5384D}"/>
              </a:ext>
            </a:extLst>
          </p:cNvPr>
          <p:cNvSpPr>
            <a:spLocks noGrp="1"/>
          </p:cNvSpPr>
          <p:nvPr>
            <p:ph type="body" idx="10"/>
          </p:nvPr>
        </p:nvSpPr>
        <p:spPr/>
        <p:txBody>
          <a:bodyPr/>
          <a:lstStyle/>
          <a:p>
            <a:r>
              <a:rPr lang="en-US" dirty="0"/>
              <a:t>Top reasons for adopting Cloud Insights</a:t>
            </a:r>
          </a:p>
          <a:p>
            <a:endParaRPr lang="en-US" dirty="0"/>
          </a:p>
        </p:txBody>
      </p:sp>
      <p:sp>
        <p:nvSpPr>
          <p:cNvPr id="221" name="Google Shape;221;p34"/>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 sz="2400" dirty="0"/>
              <a:t>Benefits</a:t>
            </a:r>
            <a:endParaRPr sz="2400" dirty="0"/>
          </a:p>
        </p:txBody>
      </p:sp>
    </p:spTree>
    <p:extLst>
      <p:ext uri="{BB962C8B-B14F-4D97-AF65-F5344CB8AC3E}">
        <p14:creationId xmlns:p14="http://schemas.microsoft.com/office/powerpoint/2010/main" val="2419373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CB5994-124E-294E-9951-AF65AFC21DBB}"/>
              </a:ext>
            </a:extLst>
          </p:cNvPr>
          <p:cNvSpPr>
            <a:spLocks noGrp="1"/>
          </p:cNvSpPr>
          <p:nvPr>
            <p:ph sz="quarter" idx="14"/>
          </p:nvPr>
        </p:nvSpPr>
        <p:spPr/>
        <p:txBody>
          <a:bodyPr/>
          <a:lstStyle/>
          <a:p>
            <a:pPr marL="338650" indent="-347117">
              <a:buClr>
                <a:srgbClr val="000000"/>
              </a:buClr>
            </a:pPr>
            <a:r>
              <a:rPr lang="en-US" dirty="0">
                <a:solidFill>
                  <a:srgbClr val="000000"/>
                </a:solidFill>
              </a:rPr>
              <a:t>Control your cloud infrastructure</a:t>
            </a:r>
          </a:p>
          <a:p>
            <a:pPr marL="338650" indent="-347117">
              <a:buClr>
                <a:srgbClr val="000000"/>
              </a:buClr>
            </a:pPr>
            <a:r>
              <a:rPr lang="en-US" dirty="0">
                <a:solidFill>
                  <a:srgbClr val="000000"/>
                </a:solidFill>
              </a:rPr>
              <a:t>Want to Be a Hero? Prevent IT Problems Now!</a:t>
            </a:r>
          </a:p>
          <a:p>
            <a:pPr marL="338650" indent="-347117">
              <a:buClr>
                <a:srgbClr val="000000"/>
              </a:buClr>
            </a:pPr>
            <a:r>
              <a:rPr lang="en-US" dirty="0">
                <a:solidFill>
                  <a:srgbClr val="000000"/>
                </a:solidFill>
              </a:rPr>
              <a:t>Do more with less</a:t>
            </a:r>
          </a:p>
          <a:p>
            <a:pPr marL="338650" indent="-347117">
              <a:buClr>
                <a:srgbClr val="000000"/>
              </a:buClr>
            </a:pPr>
            <a:r>
              <a:rPr lang="en-US" dirty="0">
                <a:solidFill>
                  <a:srgbClr val="000000"/>
                </a:solidFill>
              </a:rPr>
              <a:t>Infrastructure Monitoring Software: Can You Afford It?</a:t>
            </a:r>
          </a:p>
          <a:p>
            <a:pPr marL="338650" indent="-347117">
              <a:buClr>
                <a:srgbClr val="000000"/>
              </a:buClr>
            </a:pPr>
            <a:r>
              <a:rPr lang="en-US" dirty="0">
                <a:solidFill>
                  <a:srgbClr val="000000"/>
                </a:solidFill>
              </a:rPr>
              <a:t>Integrate optimization into your daily workflows</a:t>
            </a:r>
          </a:p>
          <a:p>
            <a:pPr marL="338650" indent="-347117">
              <a:buClr>
                <a:srgbClr val="000000"/>
              </a:buClr>
            </a:pPr>
            <a:r>
              <a:rPr lang="en-US" dirty="0">
                <a:solidFill>
                  <a:srgbClr val="000000"/>
                </a:solidFill>
              </a:rPr>
              <a:t>Maintain sanity before, during and after cloud migration</a:t>
            </a:r>
          </a:p>
          <a:p>
            <a:pPr marL="380981" indent="-380981">
              <a:buClr>
                <a:srgbClr val="000000"/>
              </a:buClr>
            </a:pPr>
            <a:r>
              <a:rPr lang="en-US" dirty="0">
                <a:solidFill>
                  <a:srgbClr val="000000"/>
                </a:solidFill>
              </a:rPr>
              <a:t>Something about stopping arguing with other silos/towers when stuff breaks</a:t>
            </a:r>
          </a:p>
          <a:p>
            <a:endParaRPr lang="en-US" dirty="0"/>
          </a:p>
        </p:txBody>
      </p:sp>
      <p:sp>
        <p:nvSpPr>
          <p:cNvPr id="2" name="Text Placeholder 1">
            <a:extLst>
              <a:ext uri="{FF2B5EF4-FFF2-40B4-BE49-F238E27FC236}">
                <a16:creationId xmlns:a16="http://schemas.microsoft.com/office/drawing/2014/main" id="{FF56384E-861A-114A-AFCE-FE2FBC0ED31B}"/>
              </a:ext>
            </a:extLst>
          </p:cNvPr>
          <p:cNvSpPr>
            <a:spLocks noGrp="1"/>
          </p:cNvSpPr>
          <p:nvPr>
            <p:ph type="body" idx="10"/>
          </p:nvPr>
        </p:nvSpPr>
        <p:spPr/>
        <p:txBody>
          <a:bodyPr/>
          <a:lstStyle/>
          <a:p>
            <a:endParaRPr lang="en-US"/>
          </a:p>
        </p:txBody>
      </p:sp>
      <p:sp>
        <p:nvSpPr>
          <p:cNvPr id="238" name="Google Shape;238;p36"/>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 sz="2400" dirty="0"/>
              <a:t>Cloud Insights Headlines </a:t>
            </a:r>
            <a:endParaRPr sz="2400" dirty="0"/>
          </a:p>
        </p:txBody>
      </p:sp>
    </p:spTree>
    <p:extLst>
      <p:ext uri="{BB962C8B-B14F-4D97-AF65-F5344CB8AC3E}">
        <p14:creationId xmlns:p14="http://schemas.microsoft.com/office/powerpoint/2010/main" val="1536280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5990E80-522D-C24B-B692-3C5BFB90E521}"/>
              </a:ext>
            </a:extLst>
          </p:cNvPr>
          <p:cNvSpPr>
            <a:spLocks noGrp="1"/>
          </p:cNvSpPr>
          <p:nvPr>
            <p:ph type="title"/>
          </p:nvPr>
        </p:nvSpPr>
        <p:spPr/>
        <p:txBody>
          <a:bodyPr/>
          <a:lstStyle/>
          <a:p>
            <a:r>
              <a:rPr lang="en-US"/>
              <a:t>Pain, Power, Fit and Timeline</a:t>
            </a:r>
          </a:p>
        </p:txBody>
      </p:sp>
      <p:sp>
        <p:nvSpPr>
          <p:cNvPr id="9" name="Content Placeholder 8">
            <a:extLst>
              <a:ext uri="{FF2B5EF4-FFF2-40B4-BE49-F238E27FC236}">
                <a16:creationId xmlns:a16="http://schemas.microsoft.com/office/drawing/2014/main" id="{4640B404-D382-6F4B-99F8-5590F6BB3241}"/>
              </a:ext>
            </a:extLst>
          </p:cNvPr>
          <p:cNvSpPr>
            <a:spLocks noGrp="1"/>
          </p:cNvSpPr>
          <p:nvPr>
            <p:ph sz="quarter" idx="15"/>
          </p:nvPr>
        </p:nvSpPr>
        <p:spPr>
          <a:xfrm>
            <a:off x="263032" y="1495158"/>
            <a:ext cx="5716489" cy="2091765"/>
          </a:xfrm>
          <a:ln>
            <a:solidFill>
              <a:schemeClr val="tx1"/>
            </a:solidFill>
          </a:ln>
        </p:spPr>
        <p:txBody>
          <a:bodyPr/>
          <a:lstStyle/>
          <a:p>
            <a:pPr marL="0" indent="0">
              <a:buNone/>
            </a:pPr>
            <a:r>
              <a:rPr lang="en-US">
                <a:solidFill>
                  <a:srgbClr val="0070C0"/>
                </a:solidFill>
              </a:rPr>
              <a:t>Pain</a:t>
            </a:r>
          </a:p>
          <a:p>
            <a:pPr>
              <a:spcBef>
                <a:spcPts val="600"/>
              </a:spcBef>
            </a:pPr>
            <a:r>
              <a:rPr lang="en-US"/>
              <a:t>Runaway costs of cloud infrastructure</a:t>
            </a:r>
          </a:p>
          <a:p>
            <a:pPr>
              <a:spcBef>
                <a:spcPts val="600"/>
              </a:spcBef>
            </a:pPr>
            <a:r>
              <a:rPr lang="en-US"/>
              <a:t>Unable to quickly diagnose problems</a:t>
            </a:r>
          </a:p>
          <a:p>
            <a:pPr>
              <a:spcBef>
                <a:spcPts val="600"/>
              </a:spcBef>
            </a:pPr>
            <a:r>
              <a:rPr lang="en-US"/>
              <a:t>Unable to find unused, orphaned infrastructure</a:t>
            </a:r>
          </a:p>
          <a:p>
            <a:endParaRPr lang="en-US"/>
          </a:p>
          <a:p>
            <a:endParaRPr lang="en-US">
              <a:solidFill>
                <a:srgbClr val="0070C0"/>
              </a:solidFill>
            </a:endParaRPr>
          </a:p>
        </p:txBody>
      </p:sp>
      <p:sp>
        <p:nvSpPr>
          <p:cNvPr id="8" name="Content Placeholder 7">
            <a:extLst>
              <a:ext uri="{FF2B5EF4-FFF2-40B4-BE49-F238E27FC236}">
                <a16:creationId xmlns:a16="http://schemas.microsoft.com/office/drawing/2014/main" id="{2FBD691B-1C56-ED43-900C-F16E55BD08A8}"/>
              </a:ext>
            </a:extLst>
          </p:cNvPr>
          <p:cNvSpPr>
            <a:spLocks noGrp="1"/>
          </p:cNvSpPr>
          <p:nvPr>
            <p:ph sz="quarter" idx="14"/>
          </p:nvPr>
        </p:nvSpPr>
        <p:spPr>
          <a:xfrm>
            <a:off x="6208181" y="1495284"/>
            <a:ext cx="5716489" cy="2091704"/>
          </a:xfrm>
          <a:ln>
            <a:solidFill>
              <a:schemeClr val="tx1"/>
            </a:solidFill>
          </a:ln>
        </p:spPr>
        <p:txBody>
          <a:bodyPr/>
          <a:lstStyle/>
          <a:p>
            <a:pPr marL="0" indent="0">
              <a:buNone/>
            </a:pPr>
            <a:r>
              <a:rPr lang="en-US">
                <a:solidFill>
                  <a:srgbClr val="0070C0"/>
                </a:solidFill>
              </a:rPr>
              <a:t>Power</a:t>
            </a:r>
          </a:p>
          <a:p>
            <a:pPr>
              <a:spcBef>
                <a:spcPts val="600"/>
              </a:spcBef>
            </a:pPr>
            <a:r>
              <a:rPr lang="en-US"/>
              <a:t>Architect and developer influence</a:t>
            </a:r>
          </a:p>
          <a:p>
            <a:pPr>
              <a:spcBef>
                <a:spcPts val="600"/>
              </a:spcBef>
            </a:pPr>
            <a:r>
              <a:rPr lang="en-US"/>
              <a:t>LOB or departmental budget</a:t>
            </a:r>
          </a:p>
          <a:p>
            <a:pPr>
              <a:spcBef>
                <a:spcPts val="600"/>
              </a:spcBef>
            </a:pPr>
            <a:r>
              <a:rPr lang="en-US"/>
              <a:t>Cloud first mandate</a:t>
            </a:r>
          </a:p>
          <a:p>
            <a:pPr>
              <a:spcBef>
                <a:spcPts val="600"/>
              </a:spcBef>
            </a:pPr>
            <a:endParaRPr lang="en-US">
              <a:solidFill>
                <a:srgbClr val="0070C0"/>
              </a:solidFill>
            </a:endParaRPr>
          </a:p>
          <a:p>
            <a:pPr marL="0" indent="0">
              <a:buNone/>
            </a:pPr>
            <a:endParaRPr lang="en-US">
              <a:solidFill>
                <a:srgbClr val="0070C0"/>
              </a:solidFill>
            </a:endParaRPr>
          </a:p>
        </p:txBody>
      </p:sp>
      <p:sp>
        <p:nvSpPr>
          <p:cNvPr id="10" name="Content Placeholder 9">
            <a:extLst>
              <a:ext uri="{FF2B5EF4-FFF2-40B4-BE49-F238E27FC236}">
                <a16:creationId xmlns:a16="http://schemas.microsoft.com/office/drawing/2014/main" id="{20C72EC5-C137-8643-8573-037A3DDAF9DC}"/>
              </a:ext>
            </a:extLst>
          </p:cNvPr>
          <p:cNvSpPr>
            <a:spLocks noGrp="1"/>
          </p:cNvSpPr>
          <p:nvPr>
            <p:ph sz="quarter" idx="20"/>
          </p:nvPr>
        </p:nvSpPr>
        <p:spPr>
          <a:xfrm>
            <a:off x="263032" y="3723067"/>
            <a:ext cx="5716489" cy="2399580"/>
          </a:xfrm>
          <a:ln>
            <a:solidFill>
              <a:schemeClr val="tx1"/>
            </a:solidFill>
          </a:ln>
        </p:spPr>
        <p:txBody>
          <a:bodyPr/>
          <a:lstStyle/>
          <a:p>
            <a:pPr marL="0" indent="0">
              <a:buNone/>
            </a:pPr>
            <a:r>
              <a:rPr lang="en-US">
                <a:solidFill>
                  <a:srgbClr val="0070C0"/>
                </a:solidFill>
              </a:rPr>
              <a:t>Fit</a:t>
            </a:r>
          </a:p>
          <a:p>
            <a:pPr>
              <a:spcBef>
                <a:spcPts val="600"/>
              </a:spcBef>
            </a:pPr>
            <a:r>
              <a:rPr lang="en-US"/>
              <a:t>When you have issues find the problems before they effect  customer satisfaction </a:t>
            </a:r>
          </a:p>
          <a:p>
            <a:pPr>
              <a:spcBef>
                <a:spcPts val="600"/>
              </a:spcBef>
            </a:pPr>
            <a:r>
              <a:rPr lang="en-US"/>
              <a:t>Optimize your growing cloud spend and do more with less</a:t>
            </a:r>
          </a:p>
          <a:p>
            <a:pPr>
              <a:spcBef>
                <a:spcPts val="600"/>
              </a:spcBef>
            </a:pPr>
            <a:r>
              <a:rPr lang="en-US"/>
              <a:t>Monitor all your IT infrastructure on-premises and in the cloud</a:t>
            </a:r>
          </a:p>
        </p:txBody>
      </p:sp>
      <p:sp>
        <p:nvSpPr>
          <p:cNvPr id="11" name="Content Placeholder 10">
            <a:extLst>
              <a:ext uri="{FF2B5EF4-FFF2-40B4-BE49-F238E27FC236}">
                <a16:creationId xmlns:a16="http://schemas.microsoft.com/office/drawing/2014/main" id="{B2CA06F9-DE56-9841-8148-F90B277EC3F3}"/>
              </a:ext>
            </a:extLst>
          </p:cNvPr>
          <p:cNvSpPr>
            <a:spLocks noGrp="1"/>
          </p:cNvSpPr>
          <p:nvPr>
            <p:ph sz="quarter" idx="21"/>
          </p:nvPr>
        </p:nvSpPr>
        <p:spPr>
          <a:xfrm>
            <a:off x="6208181" y="3723194"/>
            <a:ext cx="5716489" cy="2399509"/>
          </a:xfrm>
          <a:ln>
            <a:solidFill>
              <a:schemeClr val="tx1"/>
            </a:solidFill>
          </a:ln>
        </p:spPr>
        <p:txBody>
          <a:bodyPr/>
          <a:lstStyle/>
          <a:p>
            <a:pPr marL="0" indent="0">
              <a:buNone/>
            </a:pPr>
            <a:r>
              <a:rPr lang="en-US">
                <a:solidFill>
                  <a:srgbClr val="0070C0"/>
                </a:solidFill>
              </a:rPr>
              <a:t>Timeline</a:t>
            </a:r>
          </a:p>
          <a:p>
            <a:pPr>
              <a:spcBef>
                <a:spcPts val="600"/>
              </a:spcBef>
            </a:pPr>
            <a:r>
              <a:rPr lang="en-US"/>
              <a:t>Refresh with Cloud Integration requirements</a:t>
            </a:r>
          </a:p>
          <a:p>
            <a:pPr>
              <a:spcBef>
                <a:spcPts val="600"/>
              </a:spcBef>
            </a:pPr>
            <a:r>
              <a:rPr lang="en-US"/>
              <a:t>Cloud cost reduction projects</a:t>
            </a:r>
          </a:p>
          <a:p>
            <a:pPr>
              <a:spcBef>
                <a:spcPts val="600"/>
              </a:spcBef>
            </a:pPr>
            <a:r>
              <a:rPr lang="en-US"/>
              <a:t>Move to cloud projects</a:t>
            </a:r>
          </a:p>
          <a:p>
            <a:pPr>
              <a:spcBef>
                <a:spcPts val="600"/>
              </a:spcBef>
            </a:pPr>
            <a:r>
              <a:rPr lang="en-US"/>
              <a:t>New cloud-based application development</a:t>
            </a:r>
          </a:p>
          <a:p>
            <a:pPr marL="0" indent="0">
              <a:buNone/>
            </a:pPr>
            <a:endParaRPr lang="en-US">
              <a:solidFill>
                <a:srgbClr val="0070C0"/>
              </a:solidFill>
            </a:endParaRPr>
          </a:p>
        </p:txBody>
      </p:sp>
      <p:sp>
        <p:nvSpPr>
          <p:cNvPr id="4" name="Slide Number Placeholder 3">
            <a:extLst>
              <a:ext uri="{FF2B5EF4-FFF2-40B4-BE49-F238E27FC236}">
                <a16:creationId xmlns:a16="http://schemas.microsoft.com/office/drawing/2014/main" id="{9B3983B1-FB0D-1545-84DD-01FAA187CC66}"/>
              </a:ext>
            </a:extLst>
          </p:cNvPr>
          <p:cNvSpPr>
            <a:spLocks noGrp="1"/>
          </p:cNvSpPr>
          <p:nvPr>
            <p:ph type="sldNum" sz="quarter" idx="4"/>
          </p:nvPr>
        </p:nvSpPr>
        <p:spPr/>
        <p:txBody>
          <a:bodyPr/>
          <a:lstStyle/>
          <a:p>
            <a:fld id="{B071A5F3-A4FF-4CEE-8215-C08835B585C1}" type="slidenum">
              <a:rPr lang="en-US" smtClean="0">
                <a:solidFill>
                  <a:srgbClr val="A2A5A2">
                    <a:lumMod val="50000"/>
                  </a:srgbClr>
                </a:solidFill>
              </a:rPr>
              <a:pPr/>
              <a:t>14</a:t>
            </a:fld>
            <a:endParaRPr lang="en-US">
              <a:solidFill>
                <a:srgbClr val="A2A5A2">
                  <a:lumMod val="50000"/>
                </a:srgbClr>
              </a:solidFill>
            </a:endParaRPr>
          </a:p>
        </p:txBody>
      </p:sp>
    </p:spTree>
    <p:extLst>
      <p:ext uri="{BB962C8B-B14F-4D97-AF65-F5344CB8AC3E}">
        <p14:creationId xmlns:p14="http://schemas.microsoft.com/office/powerpoint/2010/main" val="545600280"/>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AC5DA0-98B9-C846-86A3-1A0E58382D3D}"/>
              </a:ext>
            </a:extLst>
          </p:cNvPr>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403933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C01DBF-C6C5-2F4E-92A5-00EACBDBA394}"/>
              </a:ext>
            </a:extLst>
          </p:cNvPr>
          <p:cNvSpPr>
            <a:spLocks noGrp="1"/>
          </p:cNvSpPr>
          <p:nvPr>
            <p:ph type="body" idx="10"/>
          </p:nvPr>
        </p:nvSpPr>
        <p:spPr/>
        <p:txBody>
          <a:bodyPr/>
          <a:lstStyle/>
          <a:p>
            <a:endParaRPr lang="en-US"/>
          </a:p>
        </p:txBody>
      </p:sp>
      <p:sp>
        <p:nvSpPr>
          <p:cNvPr id="2" name="Title 1">
            <a:extLst>
              <a:ext uri="{FF2B5EF4-FFF2-40B4-BE49-F238E27FC236}">
                <a16:creationId xmlns:a16="http://schemas.microsoft.com/office/drawing/2014/main" id="{10FED405-9305-884A-BCEF-7479A87062F2}"/>
              </a:ext>
            </a:extLst>
          </p:cNvPr>
          <p:cNvSpPr>
            <a:spLocks noGrp="1"/>
          </p:cNvSpPr>
          <p:nvPr>
            <p:ph type="title"/>
          </p:nvPr>
        </p:nvSpPr>
        <p:spPr/>
        <p:txBody>
          <a:bodyPr/>
          <a:lstStyle/>
          <a:p>
            <a:r>
              <a:rPr lang="en-US" dirty="0"/>
              <a:t>Cloud Insights Digital Campaigns and Playbooks</a:t>
            </a:r>
          </a:p>
        </p:txBody>
      </p:sp>
      <p:pic>
        <p:nvPicPr>
          <p:cNvPr id="6" name="Picture 5" descr="A screenshot of a cell phone&#10;&#10;Description automatically generated">
            <a:extLst>
              <a:ext uri="{FF2B5EF4-FFF2-40B4-BE49-F238E27FC236}">
                <a16:creationId xmlns:a16="http://schemas.microsoft.com/office/drawing/2014/main" id="{E181B8C2-14E4-4B4F-9999-202B41787FD1}"/>
              </a:ext>
            </a:extLst>
          </p:cNvPr>
          <p:cNvPicPr>
            <a:picLocks noChangeAspect="1"/>
          </p:cNvPicPr>
          <p:nvPr/>
        </p:nvPicPr>
        <p:blipFill>
          <a:blip r:embed="rId2"/>
          <a:stretch>
            <a:fillRect/>
          </a:stretch>
        </p:blipFill>
        <p:spPr>
          <a:xfrm>
            <a:off x="1128889" y="1506530"/>
            <a:ext cx="9293705" cy="4927591"/>
          </a:xfrm>
          <a:prstGeom prst="rect">
            <a:avLst/>
          </a:prstGeom>
        </p:spPr>
      </p:pic>
      <p:sp>
        <p:nvSpPr>
          <p:cNvPr id="8" name="Rectangle 7">
            <a:extLst>
              <a:ext uri="{FF2B5EF4-FFF2-40B4-BE49-F238E27FC236}">
                <a16:creationId xmlns:a16="http://schemas.microsoft.com/office/drawing/2014/main" id="{EE436DD6-AC4F-9A41-86BF-57A1AEB2B23F}"/>
              </a:ext>
            </a:extLst>
          </p:cNvPr>
          <p:cNvSpPr/>
          <p:nvPr/>
        </p:nvSpPr>
        <p:spPr>
          <a:xfrm>
            <a:off x="5599289" y="1607355"/>
            <a:ext cx="1264355" cy="47259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88558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9F421A-158B-D94D-959C-57BD61B95426}"/>
              </a:ext>
            </a:extLst>
          </p:cNvPr>
          <p:cNvSpPr>
            <a:spLocks noGrp="1"/>
          </p:cNvSpPr>
          <p:nvPr>
            <p:ph type="body" idx="1"/>
          </p:nvPr>
        </p:nvSpPr>
        <p:spPr>
          <a:xfrm>
            <a:off x="263033" y="1733423"/>
            <a:ext cx="3750017" cy="4884247"/>
          </a:xfrm>
        </p:spPr>
        <p:txBody>
          <a:bodyPr/>
          <a:lstStyle/>
          <a:p>
            <a:pPr marL="160859" indent="0">
              <a:buNone/>
            </a:pPr>
            <a:r>
              <a:rPr lang="en-US" sz="2133" b="1"/>
              <a:t>Technical Personas</a:t>
            </a:r>
          </a:p>
          <a:p>
            <a:pPr>
              <a:spcBef>
                <a:spcPts val="600"/>
              </a:spcBef>
            </a:pPr>
            <a:r>
              <a:rPr lang="en-US" sz="1867"/>
              <a:t>Infrastructure Manager</a:t>
            </a:r>
          </a:p>
          <a:p>
            <a:pPr>
              <a:spcBef>
                <a:spcPts val="600"/>
              </a:spcBef>
            </a:pPr>
            <a:r>
              <a:rPr lang="en-US" sz="1867"/>
              <a:t>IT Operations Manager</a:t>
            </a:r>
          </a:p>
          <a:p>
            <a:pPr>
              <a:spcBef>
                <a:spcPts val="600"/>
              </a:spcBef>
            </a:pPr>
            <a:r>
              <a:rPr lang="en-US" sz="1867"/>
              <a:t>Storage / Compute Admins</a:t>
            </a:r>
          </a:p>
          <a:p>
            <a:pPr>
              <a:spcBef>
                <a:spcPts val="600"/>
              </a:spcBef>
            </a:pPr>
            <a:r>
              <a:rPr lang="en-US" sz="1867"/>
              <a:t>Developer /  Engineer</a:t>
            </a:r>
          </a:p>
          <a:p>
            <a:pPr>
              <a:spcBef>
                <a:spcPts val="600"/>
              </a:spcBef>
            </a:pPr>
            <a:r>
              <a:rPr lang="en-US" sz="1867"/>
              <a:t>Architect</a:t>
            </a:r>
          </a:p>
          <a:p>
            <a:endParaRPr lang="en-US" sz="2133"/>
          </a:p>
          <a:p>
            <a:endParaRPr lang="en-US" sz="2133"/>
          </a:p>
        </p:txBody>
      </p:sp>
      <p:sp>
        <p:nvSpPr>
          <p:cNvPr id="5" name="Text Placeholder 4">
            <a:extLst>
              <a:ext uri="{FF2B5EF4-FFF2-40B4-BE49-F238E27FC236}">
                <a16:creationId xmlns:a16="http://schemas.microsoft.com/office/drawing/2014/main" id="{A2BBCD5C-231F-724A-8001-DFC6F948D7EF}"/>
              </a:ext>
            </a:extLst>
          </p:cNvPr>
          <p:cNvSpPr>
            <a:spLocks noGrp="1"/>
          </p:cNvSpPr>
          <p:nvPr>
            <p:ph type="body" idx="2"/>
          </p:nvPr>
        </p:nvSpPr>
        <p:spPr/>
        <p:txBody>
          <a:bodyPr/>
          <a:lstStyle/>
          <a:p>
            <a:pPr marL="186258" indent="0">
              <a:buNone/>
            </a:pPr>
            <a:r>
              <a:rPr lang="en-US" sz="2133" b="1"/>
              <a:t>Business Personas</a:t>
            </a:r>
          </a:p>
          <a:p>
            <a:r>
              <a:rPr lang="en-US" sz="1867"/>
              <a:t>VP IT Operations</a:t>
            </a:r>
          </a:p>
          <a:p>
            <a:r>
              <a:rPr lang="en-US" sz="1867"/>
              <a:t>SVP Application Development/Enterprise Architecture</a:t>
            </a:r>
          </a:p>
          <a:p>
            <a:r>
              <a:rPr lang="en-US" sz="1867"/>
              <a:t>Director Technology Shared Services </a:t>
            </a:r>
          </a:p>
          <a:p>
            <a:r>
              <a:rPr lang="en-US" sz="1867"/>
              <a:t>SVP or Director Infrastructure/Operations</a:t>
            </a:r>
          </a:p>
          <a:p>
            <a:r>
              <a:rPr lang="en-US" sz="1867"/>
              <a:t>Department Heads – i.e. ISP, Healthcare, Finance </a:t>
            </a:r>
          </a:p>
          <a:p>
            <a:endParaRPr lang="en-US" sz="2133"/>
          </a:p>
          <a:p>
            <a:endParaRPr lang="en-US" sz="2133"/>
          </a:p>
          <a:p>
            <a:endParaRPr lang="en-US" sz="2133"/>
          </a:p>
        </p:txBody>
      </p:sp>
      <p:sp>
        <p:nvSpPr>
          <p:cNvPr id="4" name="Text Placeholder 3">
            <a:extLst>
              <a:ext uri="{FF2B5EF4-FFF2-40B4-BE49-F238E27FC236}">
                <a16:creationId xmlns:a16="http://schemas.microsoft.com/office/drawing/2014/main" id="{99C92367-12AC-9A46-9E73-E06406FA3A7E}"/>
              </a:ext>
            </a:extLst>
          </p:cNvPr>
          <p:cNvSpPr>
            <a:spLocks noGrp="1"/>
          </p:cNvSpPr>
          <p:nvPr>
            <p:ph type="body" idx="3"/>
          </p:nvPr>
        </p:nvSpPr>
        <p:spPr>
          <a:noFill/>
          <a:ln>
            <a:noFill/>
          </a:ln>
        </p:spPr>
        <p:txBody>
          <a:bodyPr spcFirstLastPara="1" vert="horz" wrap="square" lIns="68625" tIns="34325" rIns="68625" bIns="34325" rtlCol="0" anchor="t" anchorCtr="0">
            <a:noAutofit/>
          </a:bodyPr>
          <a:lstStyle/>
          <a:p>
            <a:pPr marL="186258" indent="0">
              <a:buNone/>
            </a:pPr>
            <a:r>
              <a:rPr lang="en-US" sz="2133" b="1"/>
              <a:t>Use Cases</a:t>
            </a:r>
          </a:p>
          <a:p>
            <a:r>
              <a:rPr lang="en-US" sz="1867"/>
              <a:t>Storage Management</a:t>
            </a:r>
          </a:p>
          <a:p>
            <a:r>
              <a:rPr lang="en-US" sz="1867"/>
              <a:t>Move to cloud</a:t>
            </a:r>
          </a:p>
        </p:txBody>
      </p:sp>
      <p:sp>
        <p:nvSpPr>
          <p:cNvPr id="2" name="Title 1">
            <a:extLst>
              <a:ext uri="{FF2B5EF4-FFF2-40B4-BE49-F238E27FC236}">
                <a16:creationId xmlns:a16="http://schemas.microsoft.com/office/drawing/2014/main" id="{69EAA613-A09A-F241-A7C3-039A93CF4033}"/>
              </a:ext>
            </a:extLst>
          </p:cNvPr>
          <p:cNvSpPr>
            <a:spLocks noGrp="1"/>
          </p:cNvSpPr>
          <p:nvPr>
            <p:ph type="title"/>
          </p:nvPr>
        </p:nvSpPr>
        <p:spPr/>
        <p:txBody>
          <a:bodyPr/>
          <a:lstStyle/>
          <a:p>
            <a:r>
              <a:rPr lang="en-US" sz="2200" dirty="0"/>
              <a:t>Key Personas and Workloads</a:t>
            </a:r>
          </a:p>
        </p:txBody>
      </p:sp>
      <p:sp>
        <p:nvSpPr>
          <p:cNvPr id="6" name="Text Placeholder 5">
            <a:extLst>
              <a:ext uri="{FF2B5EF4-FFF2-40B4-BE49-F238E27FC236}">
                <a16:creationId xmlns:a16="http://schemas.microsoft.com/office/drawing/2014/main" id="{3FF63567-0C91-1647-83F2-22337E44916E}"/>
              </a:ext>
            </a:extLst>
          </p:cNvPr>
          <p:cNvSpPr>
            <a:spLocks noGrp="1"/>
          </p:cNvSpPr>
          <p:nvPr>
            <p:ph type="body" idx="4"/>
          </p:nvPr>
        </p:nvSpPr>
        <p:spPr/>
        <p:txBody>
          <a:bodyPr/>
          <a:lstStyle/>
          <a:p>
            <a:endParaRPr lang="en-US"/>
          </a:p>
        </p:txBody>
      </p:sp>
    </p:spTree>
    <p:extLst>
      <p:ext uri="{BB962C8B-B14F-4D97-AF65-F5344CB8AC3E}">
        <p14:creationId xmlns:p14="http://schemas.microsoft.com/office/powerpoint/2010/main" val="398064893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7" name="Google Shape;187;p30"/>
          <p:cNvSpPr txBox="1">
            <a:spLocks noGrp="1"/>
          </p:cNvSpPr>
          <p:nvPr>
            <p:ph type="body" idx="2"/>
          </p:nvPr>
        </p:nvSpPr>
        <p:spPr>
          <a:xfrm>
            <a:off x="263031" y="737662"/>
            <a:ext cx="11661600" cy="400000"/>
          </a:xfrm>
          <a:prstGeom prst="rect">
            <a:avLst/>
          </a:prstGeom>
          <a:noFill/>
          <a:ln>
            <a:noFill/>
          </a:ln>
        </p:spPr>
        <p:txBody>
          <a:bodyPr spcFirstLastPara="1" vert="horz" wrap="square" lIns="91500" tIns="45767" rIns="91500" bIns="45767" rtlCol="0" anchor="t" anchorCtr="0">
            <a:noAutofit/>
          </a:bodyPr>
          <a:lstStyle/>
          <a:p>
            <a:pPr marL="9525" indent="-9525"/>
            <a:r>
              <a:rPr lang="en" sz="2000" dirty="0">
                <a:solidFill>
                  <a:schemeClr val="tx1"/>
                </a:solidFill>
              </a:rPr>
              <a:t>Why Do You Need Cloud Insights</a:t>
            </a:r>
            <a:endParaRPr sz="2000" dirty="0">
              <a:solidFill>
                <a:schemeClr val="tx1"/>
              </a:solidFill>
            </a:endParaRPr>
          </a:p>
        </p:txBody>
      </p:sp>
      <p:sp>
        <p:nvSpPr>
          <p:cNvPr id="188" name="Google Shape;188;p30"/>
          <p:cNvSpPr txBox="1">
            <a:spLocks noGrp="1"/>
          </p:cNvSpPr>
          <p:nvPr>
            <p:ph type="sldNum" idx="12"/>
          </p:nvPr>
        </p:nvSpPr>
        <p:spPr>
          <a:xfrm>
            <a:off x="294491" y="6462576"/>
            <a:ext cx="448653" cy="260809"/>
          </a:xfrm>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4</a:t>
            </a:fld>
            <a:endParaRPr sz="1467"/>
          </a:p>
        </p:txBody>
      </p:sp>
      <p:sp>
        <p:nvSpPr>
          <p:cNvPr id="185" name="Google Shape;185;p30"/>
          <p:cNvSpPr txBox="1">
            <a:spLocks noGrp="1"/>
          </p:cNvSpPr>
          <p:nvPr>
            <p:ph type="title"/>
          </p:nvPr>
        </p:nvSpPr>
        <p:spPr>
          <a:xfrm>
            <a:off x="263032" y="-128425"/>
            <a:ext cx="11661637" cy="904795"/>
          </a:xfrm>
          <a:prstGeom prst="rect">
            <a:avLst/>
          </a:prstGeom>
          <a:noFill/>
          <a:ln>
            <a:noFill/>
          </a:ln>
        </p:spPr>
        <p:txBody>
          <a:bodyPr spcFirstLastPara="1" vert="horz" wrap="square" lIns="91500" tIns="45767" rIns="91500" bIns="45767" rtlCol="0" anchor="b" anchorCtr="0">
            <a:noAutofit/>
          </a:bodyPr>
          <a:lstStyle/>
          <a:p>
            <a:r>
              <a:rPr lang="en" sz="2200" dirty="0"/>
              <a:t>Outcomes Delivered</a:t>
            </a:r>
            <a:endParaRPr sz="2200" dirty="0"/>
          </a:p>
        </p:txBody>
      </p:sp>
      <p:sp>
        <p:nvSpPr>
          <p:cNvPr id="186" name="Google Shape;186;p30"/>
          <p:cNvSpPr txBox="1">
            <a:spLocks noGrp="1"/>
          </p:cNvSpPr>
          <p:nvPr>
            <p:ph type="body" idx="1"/>
          </p:nvPr>
        </p:nvSpPr>
        <p:spPr>
          <a:xfrm>
            <a:off x="581532" y="2119272"/>
            <a:ext cx="3531200" cy="3718000"/>
          </a:xfrm>
          <a:prstGeom prst="rect">
            <a:avLst/>
          </a:prstGeom>
          <a:noFill/>
          <a:ln>
            <a:noFill/>
          </a:ln>
        </p:spPr>
        <p:txBody>
          <a:bodyPr spcFirstLastPara="1" vert="horz" wrap="square" lIns="91500" tIns="45767" rIns="91500" bIns="45767" rtlCol="0" anchor="t" anchorCtr="0">
            <a:noAutofit/>
          </a:bodyPr>
          <a:lstStyle/>
          <a:p>
            <a:pPr marL="457178" indent="-338650">
              <a:buSzPts val="1400"/>
            </a:pPr>
            <a:r>
              <a:rPr lang="en-US" sz="1867" dirty="0"/>
              <a:t>Monitor shared resources across any infrastructure; On-premised, Cloud and Kubernetes</a:t>
            </a:r>
          </a:p>
          <a:p>
            <a:pPr marL="457178" indent="-338650">
              <a:buSzPts val="1400"/>
            </a:pPr>
            <a:r>
              <a:rPr lang="en-US" sz="1867" dirty="0"/>
              <a:t>Analyze relationships between shared resources and how they impact each other</a:t>
            </a:r>
            <a:endParaRPr sz="1867" dirty="0"/>
          </a:p>
        </p:txBody>
      </p:sp>
      <p:sp>
        <p:nvSpPr>
          <p:cNvPr id="189" name="Google Shape;189;p30"/>
          <p:cNvSpPr txBox="1">
            <a:spLocks noGrp="1"/>
          </p:cNvSpPr>
          <p:nvPr>
            <p:ph type="body" idx="1"/>
          </p:nvPr>
        </p:nvSpPr>
        <p:spPr>
          <a:xfrm>
            <a:off x="4400982" y="2119272"/>
            <a:ext cx="3531200" cy="3718000"/>
          </a:xfrm>
          <a:prstGeom prst="rect">
            <a:avLst/>
          </a:prstGeom>
          <a:noFill/>
          <a:ln>
            <a:noFill/>
          </a:ln>
        </p:spPr>
        <p:txBody>
          <a:bodyPr spcFirstLastPara="1" vert="horz" wrap="square" lIns="91500" tIns="45767" rIns="91500" bIns="45767" rtlCol="0" anchor="t" anchorCtr="0">
            <a:noAutofit/>
          </a:bodyPr>
          <a:lstStyle/>
          <a:p>
            <a:pPr marL="457178" indent="-338650">
              <a:buSzPts val="1400"/>
            </a:pPr>
            <a:r>
              <a:rPr lang="en-US" sz="1867" dirty="0"/>
              <a:t>Optimize by identifying waste, increasing utilization and density of compute and storage</a:t>
            </a:r>
          </a:p>
          <a:p>
            <a:pPr marL="457178" indent="-338650">
              <a:buSzPts val="1400"/>
            </a:pPr>
            <a:r>
              <a:rPr lang="en-US" sz="1867" dirty="0"/>
              <a:t>Control usage with Show-back / Chargeback showing who is using what and how much</a:t>
            </a:r>
          </a:p>
          <a:p>
            <a:pPr marL="457178" indent="-338650">
              <a:buSzPts val="1400"/>
            </a:pPr>
            <a:endParaRPr sz="1867" dirty="0"/>
          </a:p>
        </p:txBody>
      </p:sp>
      <p:sp>
        <p:nvSpPr>
          <p:cNvPr id="190" name="Google Shape;190;p30"/>
          <p:cNvSpPr txBox="1">
            <a:spLocks noGrp="1"/>
          </p:cNvSpPr>
          <p:nvPr>
            <p:ph type="body" idx="1"/>
          </p:nvPr>
        </p:nvSpPr>
        <p:spPr>
          <a:xfrm>
            <a:off x="8535732" y="2119272"/>
            <a:ext cx="3531200" cy="3718000"/>
          </a:xfrm>
          <a:prstGeom prst="rect">
            <a:avLst/>
          </a:prstGeom>
          <a:noFill/>
          <a:ln>
            <a:noFill/>
          </a:ln>
        </p:spPr>
        <p:txBody>
          <a:bodyPr spcFirstLastPara="1" vert="horz" wrap="square" lIns="91500" tIns="45767" rIns="91500" bIns="45767" rtlCol="0" anchor="t" anchorCtr="0">
            <a:noAutofit/>
          </a:bodyPr>
          <a:lstStyle/>
          <a:p>
            <a:pPr marL="457178" indent="-338650">
              <a:buSzPts val="1400"/>
            </a:pPr>
            <a:r>
              <a:rPr lang="en-US" sz="1867"/>
              <a:t>Determine the available headroom to prevent infrastructure saturation</a:t>
            </a:r>
          </a:p>
          <a:p>
            <a:pPr marL="457178" indent="-338650">
              <a:buSzPts val="1400"/>
            </a:pPr>
            <a:r>
              <a:rPr lang="en-US" sz="1867"/>
              <a:t>Right size application resources to prevent performance problems and downtime</a:t>
            </a:r>
            <a:endParaRPr sz="1867"/>
          </a:p>
        </p:txBody>
      </p:sp>
      <p:sp>
        <p:nvSpPr>
          <p:cNvPr id="191" name="Google Shape;191;p30"/>
          <p:cNvSpPr txBox="1"/>
          <p:nvPr/>
        </p:nvSpPr>
        <p:spPr>
          <a:xfrm>
            <a:off x="163832" y="1646033"/>
            <a:ext cx="3977200" cy="710000"/>
          </a:xfrm>
          <a:prstGeom prst="rect">
            <a:avLst/>
          </a:prstGeom>
          <a:noFill/>
          <a:ln>
            <a:noFill/>
          </a:ln>
        </p:spPr>
        <p:txBody>
          <a:bodyPr spcFirstLastPara="1" wrap="square" lIns="121900" tIns="121900" rIns="121900" bIns="121900" anchor="t" anchorCtr="0">
            <a:noAutofit/>
          </a:bodyPr>
          <a:lstStyle/>
          <a:p>
            <a:pPr algn="ctr"/>
            <a:r>
              <a:rPr lang="en" sz="2000" b="1" dirty="0"/>
              <a:t>Modernize and Analyze</a:t>
            </a:r>
            <a:endParaRPr sz="2000" b="1" dirty="0"/>
          </a:p>
        </p:txBody>
      </p:sp>
      <p:sp>
        <p:nvSpPr>
          <p:cNvPr id="192" name="Google Shape;192;p30"/>
          <p:cNvSpPr txBox="1"/>
          <p:nvPr/>
        </p:nvSpPr>
        <p:spPr>
          <a:xfrm>
            <a:off x="4359933" y="1646033"/>
            <a:ext cx="3888800" cy="710000"/>
          </a:xfrm>
          <a:prstGeom prst="rect">
            <a:avLst/>
          </a:prstGeom>
          <a:noFill/>
          <a:ln>
            <a:noFill/>
          </a:ln>
        </p:spPr>
        <p:txBody>
          <a:bodyPr spcFirstLastPara="1" wrap="square" lIns="121900" tIns="121900" rIns="121900" bIns="121900" anchor="t" anchorCtr="0">
            <a:noAutofit/>
          </a:bodyPr>
          <a:lstStyle/>
          <a:p>
            <a:pPr algn="ctr"/>
            <a:r>
              <a:rPr lang="en" sz="2000" b="1"/>
              <a:t>Optimize and Control Usage</a:t>
            </a:r>
            <a:endParaRPr sz="2000" b="1"/>
          </a:p>
        </p:txBody>
      </p:sp>
      <p:sp>
        <p:nvSpPr>
          <p:cNvPr id="193" name="Google Shape;193;p30"/>
          <p:cNvSpPr txBox="1"/>
          <p:nvPr/>
        </p:nvSpPr>
        <p:spPr>
          <a:xfrm>
            <a:off x="8277033" y="1646033"/>
            <a:ext cx="3531200" cy="710000"/>
          </a:xfrm>
          <a:prstGeom prst="rect">
            <a:avLst/>
          </a:prstGeom>
          <a:noFill/>
          <a:ln>
            <a:noFill/>
          </a:ln>
        </p:spPr>
        <p:txBody>
          <a:bodyPr spcFirstLastPara="1" wrap="square" lIns="121900" tIns="121900" rIns="121900" bIns="121900" anchor="t" anchorCtr="0">
            <a:noAutofit/>
          </a:bodyPr>
          <a:lstStyle/>
          <a:p>
            <a:pPr algn="ctr"/>
            <a:r>
              <a:rPr lang="en" sz="2000" b="1"/>
              <a:t>Guarantee Availability</a:t>
            </a:r>
            <a:endParaRPr sz="2000" b="1"/>
          </a:p>
        </p:txBody>
      </p:sp>
      <p:sp>
        <p:nvSpPr>
          <p:cNvPr id="11" name="Text Placeholder 9">
            <a:extLst>
              <a:ext uri="{FF2B5EF4-FFF2-40B4-BE49-F238E27FC236}">
                <a16:creationId xmlns:a16="http://schemas.microsoft.com/office/drawing/2014/main" id="{09BB9B64-9BC2-0C47-B1B0-0988CD57B667}"/>
              </a:ext>
            </a:extLst>
          </p:cNvPr>
          <p:cNvSpPr txBox="1">
            <a:spLocks/>
          </p:cNvSpPr>
          <p:nvPr/>
        </p:nvSpPr>
        <p:spPr>
          <a:xfrm>
            <a:off x="0" y="4775613"/>
            <a:ext cx="12192000" cy="1374311"/>
          </a:xfrm>
          <a:prstGeom prst="rect">
            <a:avLst/>
          </a:prstGeom>
          <a:solidFill>
            <a:schemeClr val="accent1">
              <a:lumMod val="20000"/>
              <a:lumOff val="80000"/>
            </a:schemeClr>
          </a:solidFill>
          <a:ln>
            <a:noFill/>
          </a:ln>
        </p:spPr>
        <p:txBody>
          <a:bodyPr spcFirstLastPara="1" vert="horz" wrap="square" lIns="68625" tIns="34325" rIns="68625" bIns="34325" rtlCol="0" anchor="t" anchorCtr="0">
            <a:noAutofit/>
          </a:bodyPr>
          <a:lstStyle>
            <a:lvl1pPr marL="609585" lvl="0" indent="-448722" algn="l" defTabSz="914400" rtl="0" eaLnBrk="1" latinLnBrk="0" hangingPunct="1">
              <a:lnSpc>
                <a:spcPct val="95000"/>
              </a:lnSpc>
              <a:spcBef>
                <a:spcPts val="1200"/>
              </a:spcBef>
              <a:spcAft>
                <a:spcPts val="0"/>
              </a:spcAft>
              <a:buSzPts val="17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400"/>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85000"/>
              </a:lnSpc>
              <a:spcBef>
                <a:spcPts val="400"/>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85000"/>
              </a:lnSpc>
              <a:spcBef>
                <a:spcPts val="400"/>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85000"/>
              </a:lnSpc>
              <a:spcBef>
                <a:spcPts val="400"/>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4116388" indent="-450850">
              <a:buNone/>
            </a:pPr>
            <a:r>
              <a:rPr lang="en-US" sz="2133" dirty="0"/>
              <a:t>Key Differentiators</a:t>
            </a:r>
          </a:p>
          <a:p>
            <a:pPr marL="4116388" lvl="1" indent="-450850"/>
            <a:r>
              <a:rPr lang="en-US" sz="1600" dirty="0"/>
              <a:t>Multi-vendor infrastructure</a:t>
            </a:r>
          </a:p>
          <a:p>
            <a:pPr marL="4116388" lvl="1" indent="-450850"/>
            <a:r>
              <a:rPr lang="en-US" sz="1600" dirty="0"/>
              <a:t>Shared Infrastructure</a:t>
            </a:r>
          </a:p>
          <a:p>
            <a:pPr marL="4116388" lvl="1" indent="-450850"/>
            <a:r>
              <a:rPr lang="en-US" sz="1600" dirty="0"/>
              <a:t>Full Stack visibility</a:t>
            </a:r>
          </a:p>
          <a:p>
            <a:pPr lvl="1"/>
            <a:endParaRPr lang="en-US" sz="1600" dirty="0"/>
          </a:p>
        </p:txBody>
      </p:sp>
    </p:spTree>
    <p:extLst>
      <p:ext uri="{BB962C8B-B14F-4D97-AF65-F5344CB8AC3E}">
        <p14:creationId xmlns:p14="http://schemas.microsoft.com/office/powerpoint/2010/main" val="236662607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4157DCB-2719-7F41-899B-6E43473B6D64}"/>
              </a:ext>
            </a:extLst>
          </p:cNvPr>
          <p:cNvSpPr>
            <a:spLocks noGrp="1"/>
          </p:cNvSpPr>
          <p:nvPr>
            <p:ph sz="quarter" idx="15"/>
          </p:nvPr>
        </p:nvSpPr>
        <p:spPr>
          <a:xfrm>
            <a:off x="6181344" y="1460068"/>
            <a:ext cx="5632704" cy="4206240"/>
          </a:xfrm>
        </p:spPr>
        <p:txBody>
          <a:bodyPr>
            <a:noAutofit/>
          </a:bodyPr>
          <a:lstStyle/>
          <a:p>
            <a:r>
              <a:rPr lang="en-US" sz="2000"/>
              <a:t>Promise</a:t>
            </a:r>
          </a:p>
          <a:p>
            <a:pPr lvl="1"/>
            <a:r>
              <a:rPr lang="en-US" sz="1600"/>
              <a:t>Simple, Easy to use, maintenance free  tool to cover all your infrastructure</a:t>
            </a:r>
          </a:p>
          <a:p>
            <a:pPr lvl="1"/>
            <a:r>
              <a:rPr lang="en-US" sz="1600"/>
              <a:t>Visualize the full stack and see how resources are related helping you find problems faster</a:t>
            </a:r>
          </a:p>
          <a:p>
            <a:pPr lvl="1"/>
            <a:r>
              <a:rPr lang="en-US" sz="1600"/>
              <a:t>Open API to easily consume metrics</a:t>
            </a:r>
          </a:p>
          <a:p>
            <a:pPr lvl="1"/>
            <a:r>
              <a:rPr lang="en-US" sz="1600"/>
              <a:t>Integrate head-room management and waste identification into daily processes</a:t>
            </a:r>
          </a:p>
          <a:p>
            <a:pPr lvl="1"/>
            <a:r>
              <a:rPr lang="en-US" sz="1600"/>
              <a:t>Balance allocation of capacity and performance effectively</a:t>
            </a:r>
          </a:p>
          <a:p>
            <a:r>
              <a:rPr lang="en-US" sz="2000"/>
              <a:t>Bold claims</a:t>
            </a:r>
          </a:p>
          <a:p>
            <a:pPr lvl="1"/>
            <a:r>
              <a:rPr lang="en-US" sz="1600"/>
              <a:t>Find problems faster and be a hero</a:t>
            </a:r>
          </a:p>
          <a:p>
            <a:pPr lvl="1"/>
            <a:r>
              <a:rPr lang="en-US" sz="1600"/>
              <a:t>Optimize usage, defer spend and do more with your limited budget</a:t>
            </a:r>
          </a:p>
          <a:p>
            <a:r>
              <a:rPr lang="en-US" sz="2000"/>
              <a:t>Opportunity timeline</a:t>
            </a:r>
          </a:p>
          <a:p>
            <a:pPr lvl="1"/>
            <a:r>
              <a:rPr lang="en-US" sz="1600"/>
              <a:t>New storage sales</a:t>
            </a:r>
          </a:p>
          <a:p>
            <a:pPr lvl="1"/>
            <a:r>
              <a:rPr lang="en-US" sz="1600"/>
              <a:t>Multi-vendor environment</a:t>
            </a:r>
          </a:p>
          <a:p>
            <a:pPr lvl="1"/>
            <a:endParaRPr lang="en-US" sz="1600"/>
          </a:p>
          <a:p>
            <a:pPr lvl="1"/>
            <a:endParaRPr lang="en-US" sz="1600"/>
          </a:p>
          <a:p>
            <a:pPr marL="0" indent="0">
              <a:buNone/>
            </a:pPr>
            <a:endParaRPr lang="en-US" sz="1600"/>
          </a:p>
        </p:txBody>
      </p:sp>
      <p:sp>
        <p:nvSpPr>
          <p:cNvPr id="3" name="Content Placeholder 2">
            <a:extLst>
              <a:ext uri="{FF2B5EF4-FFF2-40B4-BE49-F238E27FC236}">
                <a16:creationId xmlns:a16="http://schemas.microsoft.com/office/drawing/2014/main" id="{02D87493-189B-5E49-AD96-04072A67CA29}"/>
              </a:ext>
            </a:extLst>
          </p:cNvPr>
          <p:cNvSpPr>
            <a:spLocks noGrp="1"/>
          </p:cNvSpPr>
          <p:nvPr>
            <p:ph sz="quarter" idx="14"/>
          </p:nvPr>
        </p:nvSpPr>
        <p:spPr>
          <a:xfrm>
            <a:off x="374904" y="1460068"/>
            <a:ext cx="5632704" cy="4206240"/>
          </a:xfrm>
        </p:spPr>
        <p:txBody>
          <a:bodyPr>
            <a:noAutofit/>
          </a:bodyPr>
          <a:lstStyle/>
          <a:p>
            <a:r>
              <a:rPr lang="en-US" sz="2000" dirty="0"/>
              <a:t>Persona – Titles </a:t>
            </a:r>
          </a:p>
          <a:p>
            <a:pPr lvl="1"/>
            <a:r>
              <a:rPr lang="en-US" sz="1733" dirty="0"/>
              <a:t>Storage Admin</a:t>
            </a:r>
          </a:p>
          <a:p>
            <a:pPr lvl="1"/>
            <a:r>
              <a:rPr lang="en-US" sz="1467" dirty="0"/>
              <a:t>Operations Managers</a:t>
            </a:r>
            <a:endParaRPr lang="en-US" dirty="0"/>
          </a:p>
          <a:p>
            <a:r>
              <a:rPr lang="en-US" sz="2000" dirty="0"/>
              <a:t>Jobs to be done</a:t>
            </a:r>
          </a:p>
          <a:p>
            <a:pPr lvl="1"/>
            <a:r>
              <a:rPr lang="en-US" sz="1600" dirty="0"/>
              <a:t>Monitor and analyze multi-vendor storage</a:t>
            </a:r>
          </a:p>
          <a:p>
            <a:pPr lvl="2"/>
            <a:r>
              <a:rPr lang="en-US" sz="1333" dirty="0"/>
              <a:t>Performance</a:t>
            </a:r>
          </a:p>
          <a:p>
            <a:pPr lvl="2"/>
            <a:r>
              <a:rPr lang="en-US" sz="1333" dirty="0"/>
              <a:t>Optimize allocation and utilization</a:t>
            </a:r>
          </a:p>
          <a:p>
            <a:r>
              <a:rPr lang="en-US" sz="2000" dirty="0"/>
              <a:t>Pain Points</a:t>
            </a:r>
          </a:p>
          <a:p>
            <a:pPr lvl="1"/>
            <a:r>
              <a:rPr lang="en-US" sz="1600" dirty="0"/>
              <a:t>No easy way to monitor NetApp and other vendor storage systems using element managers</a:t>
            </a:r>
          </a:p>
          <a:p>
            <a:pPr lvl="2"/>
            <a:r>
              <a:rPr lang="en-US" sz="1333" dirty="0" err="1"/>
              <a:t>Eg.</a:t>
            </a:r>
            <a:r>
              <a:rPr lang="en-US" sz="1333" dirty="0"/>
              <a:t> Jump-hosts, lots of credentials, apples to oranges comparisons, inconsistent terminology and metrics</a:t>
            </a:r>
          </a:p>
          <a:p>
            <a:pPr lvl="1"/>
            <a:r>
              <a:rPr lang="en-US" sz="1600" dirty="0"/>
              <a:t>Inability to quickly get to MTTI </a:t>
            </a:r>
          </a:p>
          <a:p>
            <a:pPr lvl="1"/>
            <a:r>
              <a:rPr lang="en-US" sz="1600" dirty="0"/>
              <a:t>Difficulty in collaborating cross silos</a:t>
            </a:r>
            <a:endParaRPr lang="en-US" sz="2000" dirty="0"/>
          </a:p>
          <a:p>
            <a:endParaRPr lang="en-US" sz="1600" dirty="0"/>
          </a:p>
          <a:p>
            <a:pPr lvl="1"/>
            <a:endParaRPr lang="en-US" sz="1600" dirty="0"/>
          </a:p>
          <a:p>
            <a:endParaRPr lang="en-US" sz="1600" dirty="0"/>
          </a:p>
          <a:p>
            <a:endParaRPr lang="en-US" sz="1600" dirty="0"/>
          </a:p>
        </p:txBody>
      </p:sp>
      <p:sp>
        <p:nvSpPr>
          <p:cNvPr id="5" name="Text Placeholder 4">
            <a:extLst>
              <a:ext uri="{FF2B5EF4-FFF2-40B4-BE49-F238E27FC236}">
                <a16:creationId xmlns:a16="http://schemas.microsoft.com/office/drawing/2014/main" id="{F1BDCCEA-6560-424B-9550-81E383262B7B}"/>
              </a:ext>
            </a:extLst>
          </p:cNvPr>
          <p:cNvSpPr>
            <a:spLocks noGrp="1"/>
          </p:cNvSpPr>
          <p:nvPr>
            <p:ph type="body" idx="10"/>
          </p:nvPr>
        </p:nvSpPr>
        <p:spPr/>
        <p:txBody>
          <a:bodyPr/>
          <a:lstStyle/>
          <a:p>
            <a:endParaRPr lang="en-US"/>
          </a:p>
        </p:txBody>
      </p:sp>
      <p:sp>
        <p:nvSpPr>
          <p:cNvPr id="2" name="Title 1">
            <a:extLst>
              <a:ext uri="{FF2B5EF4-FFF2-40B4-BE49-F238E27FC236}">
                <a16:creationId xmlns:a16="http://schemas.microsoft.com/office/drawing/2014/main" id="{85467482-DA22-9741-A127-9789B824D85A}"/>
              </a:ext>
            </a:extLst>
          </p:cNvPr>
          <p:cNvSpPr>
            <a:spLocks noGrp="1"/>
          </p:cNvSpPr>
          <p:nvPr>
            <p:ph type="title"/>
          </p:nvPr>
        </p:nvSpPr>
        <p:spPr/>
        <p:txBody>
          <a:bodyPr>
            <a:noAutofit/>
          </a:bodyPr>
          <a:lstStyle/>
          <a:p>
            <a:r>
              <a:rPr lang="en-US" sz="2400" dirty="0"/>
              <a:t>Storage Management</a:t>
            </a:r>
          </a:p>
        </p:txBody>
      </p:sp>
    </p:spTree>
    <p:extLst>
      <p:ext uri="{BB962C8B-B14F-4D97-AF65-F5344CB8AC3E}">
        <p14:creationId xmlns:p14="http://schemas.microsoft.com/office/powerpoint/2010/main" val="377435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4157DCB-2719-7F41-899B-6E43473B6D64}"/>
              </a:ext>
            </a:extLst>
          </p:cNvPr>
          <p:cNvSpPr>
            <a:spLocks noGrp="1"/>
          </p:cNvSpPr>
          <p:nvPr>
            <p:ph sz="quarter" idx="15"/>
          </p:nvPr>
        </p:nvSpPr>
        <p:spPr>
          <a:xfrm>
            <a:off x="6181344" y="1135380"/>
            <a:ext cx="5632704" cy="4206240"/>
          </a:xfrm>
        </p:spPr>
        <p:txBody>
          <a:bodyPr>
            <a:noAutofit/>
          </a:bodyPr>
          <a:lstStyle/>
          <a:p>
            <a:r>
              <a:rPr lang="en-US" sz="2000"/>
              <a:t>Promise</a:t>
            </a:r>
          </a:p>
          <a:p>
            <a:pPr lvl="1"/>
            <a:r>
              <a:rPr lang="en-US" sz="1600"/>
              <a:t>Comprehensive coverage all your infrastructure in the cloud and on-premises</a:t>
            </a:r>
          </a:p>
          <a:p>
            <a:pPr lvl="1"/>
            <a:r>
              <a:rPr lang="en-US" sz="1600"/>
              <a:t>Single consistent way to monition head-room before, during and after migration to cloud</a:t>
            </a:r>
          </a:p>
          <a:p>
            <a:pPr lvl="1"/>
            <a:r>
              <a:rPr lang="en-US" sz="1600"/>
              <a:t>Open API to easily consume metrics</a:t>
            </a:r>
          </a:p>
          <a:p>
            <a:pPr lvl="1"/>
            <a:r>
              <a:rPr lang="en-US" sz="1600"/>
              <a:t>Integrate optimization and cost management into daily processes</a:t>
            </a:r>
          </a:p>
          <a:p>
            <a:r>
              <a:rPr lang="en-US" sz="2000"/>
              <a:t>Bold claims</a:t>
            </a:r>
          </a:p>
          <a:p>
            <a:pPr lvl="1"/>
            <a:r>
              <a:rPr lang="en-US" sz="1600"/>
              <a:t>Meet SLOs and SLAs during and after move to cloud</a:t>
            </a:r>
          </a:p>
          <a:p>
            <a:pPr lvl="1"/>
            <a:r>
              <a:rPr lang="en-US" sz="1600"/>
              <a:t>Implement pro-active waste management and do more with your limited budget</a:t>
            </a:r>
          </a:p>
          <a:p>
            <a:r>
              <a:rPr lang="en-US" sz="2000"/>
              <a:t>Opportunity timeline</a:t>
            </a:r>
          </a:p>
          <a:p>
            <a:pPr lvl="1"/>
            <a:r>
              <a:rPr lang="en-US" sz="1600"/>
              <a:t>Projects moving workloads to cloud</a:t>
            </a:r>
          </a:p>
          <a:p>
            <a:pPr lvl="1"/>
            <a:r>
              <a:rPr lang="en-US" sz="1600"/>
              <a:t>Mandates to move to cloud</a:t>
            </a:r>
          </a:p>
          <a:p>
            <a:pPr lvl="1"/>
            <a:endParaRPr lang="en-US" sz="1600"/>
          </a:p>
          <a:p>
            <a:pPr marL="0" indent="0">
              <a:buNone/>
            </a:pPr>
            <a:endParaRPr lang="en-US" sz="1600"/>
          </a:p>
        </p:txBody>
      </p:sp>
      <p:sp>
        <p:nvSpPr>
          <p:cNvPr id="3" name="Content Placeholder 2">
            <a:extLst>
              <a:ext uri="{FF2B5EF4-FFF2-40B4-BE49-F238E27FC236}">
                <a16:creationId xmlns:a16="http://schemas.microsoft.com/office/drawing/2014/main" id="{02D87493-189B-5E49-AD96-04072A67CA29}"/>
              </a:ext>
            </a:extLst>
          </p:cNvPr>
          <p:cNvSpPr>
            <a:spLocks noGrp="1"/>
          </p:cNvSpPr>
          <p:nvPr>
            <p:ph sz="quarter" idx="14"/>
          </p:nvPr>
        </p:nvSpPr>
        <p:spPr>
          <a:xfrm>
            <a:off x="374904" y="1135380"/>
            <a:ext cx="5632704" cy="4206240"/>
          </a:xfrm>
        </p:spPr>
        <p:txBody>
          <a:bodyPr>
            <a:noAutofit/>
          </a:bodyPr>
          <a:lstStyle/>
          <a:p>
            <a:r>
              <a:rPr lang="en-US" sz="2000"/>
              <a:t>Persona – Titles</a:t>
            </a:r>
          </a:p>
          <a:p>
            <a:pPr lvl="1"/>
            <a:r>
              <a:rPr lang="en-US" sz="1600"/>
              <a:t>DevOps (Dev, SRE, Ops) </a:t>
            </a:r>
          </a:p>
          <a:p>
            <a:pPr lvl="1"/>
            <a:r>
              <a:rPr lang="en-US" sz="1600"/>
              <a:t>Infrastructure Operations Manager</a:t>
            </a:r>
          </a:p>
          <a:p>
            <a:pPr lvl="1"/>
            <a:r>
              <a:rPr lang="en-US" sz="1600"/>
              <a:t>Storage Admin</a:t>
            </a:r>
          </a:p>
          <a:p>
            <a:pPr lvl="1"/>
            <a:r>
              <a:rPr lang="en-US" sz="1600"/>
              <a:t>Cloud Architect</a:t>
            </a:r>
          </a:p>
          <a:p>
            <a:r>
              <a:rPr lang="en-US" sz="2000"/>
              <a:t>Jobs to be done</a:t>
            </a:r>
          </a:p>
          <a:p>
            <a:pPr lvl="1"/>
            <a:r>
              <a:rPr lang="en-US" sz="1600"/>
              <a:t>Plan and execute move to cloud mandate</a:t>
            </a:r>
          </a:p>
          <a:p>
            <a:pPr lvl="1"/>
            <a:r>
              <a:rPr lang="en-US" sz="1600"/>
              <a:t>Ability to ensure visibility into cloud migrations to immediately recognize issues</a:t>
            </a:r>
          </a:p>
          <a:p>
            <a:pPr lvl="1"/>
            <a:r>
              <a:rPr lang="en-US" sz="1600"/>
              <a:t>Monitor and optimize new modernized cloud applications</a:t>
            </a:r>
          </a:p>
          <a:p>
            <a:r>
              <a:rPr lang="en-US" sz="2000"/>
              <a:t>Pain Points</a:t>
            </a:r>
          </a:p>
          <a:p>
            <a:pPr lvl="1"/>
            <a:r>
              <a:rPr lang="en-US" sz="1600"/>
              <a:t>Migration to the cloud involves re-tooling when there are many other changes to manage</a:t>
            </a:r>
          </a:p>
          <a:p>
            <a:pPr lvl="1"/>
            <a:r>
              <a:rPr lang="en-US" sz="1600"/>
              <a:t>Difficulty in managing cross-platform (hybrid cloud) applications </a:t>
            </a:r>
          </a:p>
          <a:p>
            <a:pPr marL="795847" lvl="1" indent="0">
              <a:buNone/>
            </a:pPr>
            <a:endParaRPr lang="en-US" sz="1600"/>
          </a:p>
          <a:p>
            <a:pPr lvl="1"/>
            <a:endParaRPr lang="en-US" sz="1600"/>
          </a:p>
          <a:p>
            <a:pPr lvl="1"/>
            <a:endParaRPr lang="en-US" sz="1600"/>
          </a:p>
          <a:p>
            <a:endParaRPr lang="en-US" sz="1600"/>
          </a:p>
          <a:p>
            <a:endParaRPr lang="en-US" sz="1600"/>
          </a:p>
        </p:txBody>
      </p:sp>
      <p:sp>
        <p:nvSpPr>
          <p:cNvPr id="2" name="Title 1">
            <a:extLst>
              <a:ext uri="{FF2B5EF4-FFF2-40B4-BE49-F238E27FC236}">
                <a16:creationId xmlns:a16="http://schemas.microsoft.com/office/drawing/2014/main" id="{85467482-DA22-9741-A127-9789B824D85A}"/>
              </a:ext>
            </a:extLst>
          </p:cNvPr>
          <p:cNvSpPr>
            <a:spLocks noGrp="1"/>
          </p:cNvSpPr>
          <p:nvPr>
            <p:ph type="title"/>
          </p:nvPr>
        </p:nvSpPr>
        <p:spPr/>
        <p:txBody>
          <a:bodyPr>
            <a:noAutofit/>
          </a:bodyPr>
          <a:lstStyle/>
          <a:p>
            <a:r>
              <a:rPr lang="en-US" sz="2400" dirty="0"/>
              <a:t>Move to Cloud</a:t>
            </a:r>
          </a:p>
        </p:txBody>
      </p:sp>
    </p:spTree>
    <p:extLst>
      <p:ext uri="{BB962C8B-B14F-4D97-AF65-F5344CB8AC3E}">
        <p14:creationId xmlns:p14="http://schemas.microsoft.com/office/powerpoint/2010/main" val="185018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8" name="Google Shape;158;p27"/>
          <p:cNvSpPr txBox="1">
            <a:spLocks noGrp="1"/>
          </p:cNvSpPr>
          <p:nvPr>
            <p:ph type="sldNum" sz="quarter" idx="4"/>
          </p:nvPr>
        </p:nvSpPr>
        <p:spPr>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7</a:t>
            </a:fld>
            <a:endParaRPr sz="1467"/>
          </a:p>
        </p:txBody>
      </p:sp>
      <p:sp>
        <p:nvSpPr>
          <p:cNvPr id="5" name="Content Placeholder 4">
            <a:extLst>
              <a:ext uri="{FF2B5EF4-FFF2-40B4-BE49-F238E27FC236}">
                <a16:creationId xmlns:a16="http://schemas.microsoft.com/office/drawing/2014/main" id="{27AD6859-1CF6-8C4A-ABB2-E974B9A0C989}"/>
              </a:ext>
            </a:extLst>
          </p:cNvPr>
          <p:cNvSpPr>
            <a:spLocks noGrp="1"/>
          </p:cNvSpPr>
          <p:nvPr>
            <p:ph sz="quarter" idx="15"/>
          </p:nvPr>
        </p:nvSpPr>
        <p:spPr>
          <a:xfrm>
            <a:off x="6181344" y="1325880"/>
            <a:ext cx="5632704" cy="4206240"/>
          </a:xfrm>
        </p:spPr>
        <p:txBody>
          <a:bodyPr/>
          <a:lstStyle/>
          <a:p>
            <a:pPr marL="0" indent="0">
              <a:lnSpc>
                <a:spcPct val="111100"/>
              </a:lnSpc>
              <a:buNone/>
            </a:pPr>
            <a:r>
              <a:rPr lang="en-US" sz="1400" dirty="0"/>
              <a:t>DEMOGRAPHICS</a:t>
            </a:r>
          </a:p>
          <a:p>
            <a:pPr marL="287851" indent="-296319">
              <a:spcBef>
                <a:spcPts val="667"/>
              </a:spcBef>
              <a:buClr>
                <a:schemeClr val="dk1"/>
              </a:buClr>
              <a:buSzPts val="1100"/>
              <a:buFont typeface="Noto Sans Symbols"/>
              <a:buChar char="▪"/>
            </a:pPr>
            <a:r>
              <a:rPr lang="en-US" sz="1400" dirty="0"/>
              <a:t>20+ years experience</a:t>
            </a:r>
          </a:p>
          <a:p>
            <a:pPr marL="287851" indent="-296319">
              <a:spcBef>
                <a:spcPts val="667"/>
              </a:spcBef>
              <a:buClr>
                <a:schemeClr val="dk1"/>
              </a:buClr>
              <a:buSzPts val="1100"/>
              <a:buFont typeface="Noto Sans Symbols"/>
              <a:buChar char="▪"/>
            </a:pPr>
            <a:r>
              <a:rPr lang="en-US" sz="1400" dirty="0"/>
              <a:t>MS in computer science or IT and perhaps MBA as well</a:t>
            </a:r>
          </a:p>
          <a:p>
            <a:pPr>
              <a:spcBef>
                <a:spcPts val="667"/>
              </a:spcBef>
            </a:pPr>
            <a:endParaRPr lang="en-US" sz="1400" dirty="0"/>
          </a:p>
          <a:p>
            <a:pPr marL="0" indent="0">
              <a:spcBef>
                <a:spcPts val="667"/>
              </a:spcBef>
              <a:buNone/>
            </a:pPr>
            <a:r>
              <a:rPr lang="en-US" sz="1400" dirty="0"/>
              <a:t>HOW THEY GATHER THEIR INFORMATION TO BUY</a:t>
            </a:r>
          </a:p>
          <a:p>
            <a:pPr marL="287851" indent="-296319">
              <a:spcBef>
                <a:spcPts val="667"/>
              </a:spcBef>
              <a:buClr>
                <a:schemeClr val="dk1"/>
              </a:buClr>
              <a:buSzPts val="1100"/>
              <a:buFont typeface="Noto Sans Symbols"/>
              <a:buChar char="▪"/>
            </a:pPr>
            <a:r>
              <a:rPr lang="en-US" sz="1400" dirty="0"/>
              <a:t>Analyst reports/papers (i.e. vendor reviews, MQ)</a:t>
            </a:r>
          </a:p>
          <a:p>
            <a:pPr marL="287851" indent="-296319">
              <a:spcBef>
                <a:spcPts val="667"/>
              </a:spcBef>
              <a:buClr>
                <a:schemeClr val="dk1"/>
              </a:buClr>
              <a:buSzPts val="1100"/>
              <a:buFont typeface="Noto Sans Symbols"/>
              <a:buChar char="▪"/>
            </a:pPr>
            <a:r>
              <a:rPr lang="en-US" sz="1400" dirty="0"/>
              <a:t>Trusted vendors and suppliers – integration is key</a:t>
            </a:r>
          </a:p>
          <a:p>
            <a:pPr>
              <a:spcBef>
                <a:spcPts val="667"/>
              </a:spcBef>
            </a:pPr>
            <a:endParaRPr lang="en-US" sz="1400" dirty="0"/>
          </a:p>
          <a:p>
            <a:pPr marL="0" indent="0">
              <a:spcBef>
                <a:spcPts val="667"/>
              </a:spcBef>
              <a:buNone/>
            </a:pPr>
            <a:r>
              <a:rPr lang="en-US" sz="1400" dirty="0"/>
              <a:t>“WHAT” ABOUT NETAPP WILL APPEAL TO THEM?</a:t>
            </a:r>
          </a:p>
          <a:p>
            <a:pPr marL="287851" indent="-296319">
              <a:spcBef>
                <a:spcPts val="667"/>
              </a:spcBef>
              <a:buClr>
                <a:schemeClr val="dk1"/>
              </a:buClr>
              <a:buSzPts val="1100"/>
              <a:buFont typeface="Noto Sans Symbols"/>
              <a:buChar char="▪"/>
            </a:pPr>
            <a:r>
              <a:rPr lang="en-US" sz="1400" dirty="0"/>
              <a:t>Market leader, proven enterprise technology, customer-proven implementations with in many fortune 500 enterprises</a:t>
            </a:r>
          </a:p>
          <a:p>
            <a:pPr marL="287851" indent="-296319">
              <a:spcBef>
                <a:spcPts val="667"/>
              </a:spcBef>
              <a:buClr>
                <a:schemeClr val="dk1"/>
              </a:buClr>
              <a:buSzPts val="1100"/>
              <a:buFont typeface="Noto Sans Symbols"/>
              <a:buChar char="▪"/>
            </a:pPr>
            <a:r>
              <a:rPr lang="en-US" sz="1400" dirty="0"/>
              <a:t>The number one device management software (OCI) (IDC- 2020)</a:t>
            </a:r>
          </a:p>
          <a:p>
            <a:endParaRPr lang="en-US" sz="1400" dirty="0"/>
          </a:p>
        </p:txBody>
      </p:sp>
      <p:sp>
        <p:nvSpPr>
          <p:cNvPr id="4" name="Content Placeholder 3">
            <a:extLst>
              <a:ext uri="{FF2B5EF4-FFF2-40B4-BE49-F238E27FC236}">
                <a16:creationId xmlns:a16="http://schemas.microsoft.com/office/drawing/2014/main" id="{2C00F8CE-BA67-014B-855E-9B0F2889B6FA}"/>
              </a:ext>
            </a:extLst>
          </p:cNvPr>
          <p:cNvSpPr>
            <a:spLocks noGrp="1"/>
          </p:cNvSpPr>
          <p:nvPr>
            <p:ph sz="quarter" idx="14"/>
          </p:nvPr>
        </p:nvSpPr>
        <p:spPr>
          <a:xfrm>
            <a:off x="374904" y="1325880"/>
            <a:ext cx="5632704" cy="4206240"/>
          </a:xfrm>
        </p:spPr>
        <p:txBody>
          <a:bodyPr/>
          <a:lstStyle/>
          <a:p>
            <a:pPr marL="0" indent="0">
              <a:lnSpc>
                <a:spcPct val="111100"/>
              </a:lnSpc>
              <a:buNone/>
            </a:pPr>
            <a:r>
              <a:rPr lang="en-US" sz="1600" dirty="0"/>
              <a:t>TITLES / ROLES INCLUDE</a:t>
            </a:r>
          </a:p>
          <a:p>
            <a:pPr marL="186258" indent="-177792">
              <a:lnSpc>
                <a:spcPct val="111100"/>
              </a:lnSpc>
              <a:spcBef>
                <a:spcPts val="133"/>
              </a:spcBef>
              <a:buSzPts val="1100"/>
              <a:buFont typeface="Noto Sans Symbols"/>
              <a:buChar char="▪"/>
            </a:pPr>
            <a:r>
              <a:rPr lang="en-US" sz="1400" dirty="0"/>
              <a:t>VP of IT/Operations, reporting to CIO/CTO</a:t>
            </a:r>
          </a:p>
          <a:p>
            <a:pPr marL="186258" indent="-177792">
              <a:lnSpc>
                <a:spcPct val="111100"/>
              </a:lnSpc>
              <a:spcBef>
                <a:spcPts val="133"/>
              </a:spcBef>
              <a:buSzPts val="1100"/>
              <a:buFont typeface="Noto Sans Symbols"/>
              <a:buChar char="▪"/>
            </a:pPr>
            <a:r>
              <a:rPr lang="en-US" sz="1400" dirty="0"/>
              <a:t>SVP Application Development/Enterprise Architecture</a:t>
            </a:r>
          </a:p>
          <a:p>
            <a:pPr marL="186258" indent="-177792">
              <a:lnSpc>
                <a:spcPct val="111100"/>
              </a:lnSpc>
              <a:spcBef>
                <a:spcPts val="133"/>
              </a:spcBef>
              <a:buSzPts val="1100"/>
              <a:buFont typeface="Noto Sans Symbols"/>
              <a:buChar char="▪"/>
            </a:pPr>
            <a:r>
              <a:rPr lang="en-US" sz="1400" dirty="0"/>
              <a:t>Director Technology Shared Services </a:t>
            </a:r>
          </a:p>
          <a:p>
            <a:pPr marL="186258" indent="-177792">
              <a:lnSpc>
                <a:spcPct val="111100"/>
              </a:lnSpc>
              <a:spcBef>
                <a:spcPts val="133"/>
              </a:spcBef>
              <a:buSzPts val="1100"/>
              <a:buFont typeface="Noto Sans Symbols"/>
              <a:buChar char="▪"/>
            </a:pPr>
            <a:r>
              <a:rPr lang="en-US" sz="1400" dirty="0"/>
              <a:t>SVP or Director Infrastructure/Operations</a:t>
            </a:r>
          </a:p>
          <a:p>
            <a:pPr marL="186258" indent="-177792">
              <a:lnSpc>
                <a:spcPct val="111100"/>
              </a:lnSpc>
              <a:spcBef>
                <a:spcPts val="133"/>
              </a:spcBef>
              <a:buSzPts val="1100"/>
              <a:buFont typeface="Noto Sans Symbols"/>
              <a:buChar char="▪"/>
            </a:pPr>
            <a:r>
              <a:rPr lang="en-US" sz="1400" dirty="0"/>
              <a:t>Department Heads – i.e. ISP, Healthcare, Finance</a:t>
            </a:r>
          </a:p>
          <a:p>
            <a:pPr marL="0" indent="0">
              <a:lnSpc>
                <a:spcPct val="111100"/>
              </a:lnSpc>
              <a:buNone/>
            </a:pPr>
            <a:r>
              <a:rPr lang="en-US" sz="1600" dirty="0"/>
              <a:t>VALUE PROP</a:t>
            </a:r>
          </a:p>
          <a:p>
            <a:pPr marL="287851" indent="-296319">
              <a:buSzPts val="1100"/>
              <a:buFont typeface="Noto Sans Symbols"/>
              <a:buChar char="▪"/>
            </a:pPr>
            <a:r>
              <a:rPr lang="en-US" sz="1400" dirty="0">
                <a:ea typeface="Roboto"/>
                <a:cs typeface="Roboto"/>
                <a:sym typeface="Roboto"/>
              </a:rPr>
              <a:t>NetApp Cloud insights help you control the performance and cost of your  multi-vendor on-premises and cloud workloads</a:t>
            </a:r>
            <a:endParaRPr lang="en-US" sz="1400" dirty="0">
              <a:ea typeface="Roboto"/>
              <a:sym typeface="Roboto"/>
            </a:endParaRPr>
          </a:p>
          <a:p>
            <a:pPr marL="0" indent="0">
              <a:buNone/>
            </a:pPr>
            <a:r>
              <a:rPr lang="en-US" sz="1400" dirty="0"/>
              <a:t>RESPONSIBILITIES</a:t>
            </a:r>
          </a:p>
          <a:p>
            <a:pPr marL="203190" indent="-177792">
              <a:spcBef>
                <a:spcPts val="667"/>
              </a:spcBef>
              <a:buSzPts val="1100"/>
              <a:buFont typeface="Noto Sans Symbols"/>
              <a:buChar char="▪"/>
            </a:pPr>
            <a:r>
              <a:rPr lang="en-US" sz="1400" dirty="0"/>
              <a:t>Planning the IT future for the organization, including implementation and maintenance of current systems.</a:t>
            </a:r>
          </a:p>
          <a:p>
            <a:pPr marL="203190" indent="-177792">
              <a:spcBef>
                <a:spcPts val="667"/>
              </a:spcBef>
              <a:buSzPts val="1100"/>
              <a:buFont typeface="Noto Sans Symbols"/>
              <a:buChar char="▪"/>
            </a:pPr>
            <a:r>
              <a:rPr lang="en-US" sz="1400" dirty="0"/>
              <a:t>Technology leadership, rallying the troops around the technology plan and path for the company, especially when new training is needed for upgrades and system changes.</a:t>
            </a:r>
          </a:p>
          <a:p>
            <a:pPr marL="203190" indent="-177792">
              <a:spcBef>
                <a:spcPts val="667"/>
              </a:spcBef>
              <a:buSzPts val="1100"/>
              <a:buFont typeface="Noto Sans Symbols"/>
              <a:buChar char="▪"/>
            </a:pPr>
            <a:r>
              <a:rPr lang="en-US" sz="1400" dirty="0"/>
              <a:t>Ensure maximum uptime and stability in the company’s computer systems and networks</a:t>
            </a:r>
          </a:p>
          <a:p>
            <a:pPr marL="287851" indent="-296319">
              <a:buSzPts val="1100"/>
              <a:buFont typeface="Noto Sans Symbols"/>
              <a:buChar char="▪"/>
            </a:pPr>
            <a:endParaRPr lang="en-US" sz="1400" dirty="0"/>
          </a:p>
          <a:p>
            <a:endParaRPr lang="en-US" sz="1400" dirty="0"/>
          </a:p>
        </p:txBody>
      </p:sp>
      <p:sp>
        <p:nvSpPr>
          <p:cNvPr id="157" name="Google Shape;157;p27"/>
          <p:cNvSpPr txBox="1">
            <a:spLocks noGrp="1"/>
          </p:cNvSpPr>
          <p:nvPr>
            <p:ph type="body" idx="10"/>
          </p:nvPr>
        </p:nvSpPr>
        <p:spPr>
          <a:xfrm>
            <a:off x="374904" y="816432"/>
            <a:ext cx="11439144" cy="417196"/>
          </a:xfrm>
          <a:prstGeom prst="rect">
            <a:avLst/>
          </a:prstGeom>
          <a:noFill/>
          <a:ln>
            <a:noFill/>
          </a:ln>
        </p:spPr>
        <p:txBody>
          <a:bodyPr spcFirstLastPara="1" vert="horz" wrap="square" lIns="91500" tIns="45767" rIns="91500" bIns="45767" rtlCol="0" anchor="t" anchorCtr="0">
            <a:noAutofit/>
          </a:bodyPr>
          <a:lstStyle/>
          <a:p>
            <a:pPr marL="0" indent="0"/>
            <a:r>
              <a:rPr lang="en" dirty="0">
                <a:solidFill>
                  <a:schemeClr val="tx1"/>
                </a:solidFill>
              </a:rPr>
              <a:t>Executives and line of business owners - budget holder &amp; business decision maker</a:t>
            </a:r>
            <a:endParaRPr dirty="0">
              <a:solidFill>
                <a:schemeClr val="tx1"/>
              </a:solidFill>
            </a:endParaRPr>
          </a:p>
        </p:txBody>
      </p:sp>
      <p:sp>
        <p:nvSpPr>
          <p:cNvPr id="156" name="Google Shape;156;p27"/>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 sz="2400" dirty="0"/>
              <a:t>Business Persona</a:t>
            </a:r>
            <a:endParaRPr sz="2400" dirty="0"/>
          </a:p>
        </p:txBody>
      </p:sp>
      <p:sp>
        <p:nvSpPr>
          <p:cNvPr id="159" name="Google Shape;159;p27"/>
          <p:cNvSpPr txBox="1"/>
          <p:nvPr/>
        </p:nvSpPr>
        <p:spPr>
          <a:xfrm>
            <a:off x="362027" y="1661428"/>
            <a:ext cx="4845467" cy="1593267"/>
          </a:xfrm>
          <a:prstGeom prst="rect">
            <a:avLst/>
          </a:prstGeom>
          <a:noFill/>
          <a:ln>
            <a:noFill/>
          </a:ln>
        </p:spPr>
        <p:txBody>
          <a:bodyPr spcFirstLastPara="1" wrap="square" lIns="0" tIns="12167" rIns="0" bIns="0" anchor="t" anchorCtr="0">
            <a:noAutofit/>
          </a:bodyPr>
          <a:lstStyle/>
          <a:p>
            <a:pPr marL="186258" indent="-177792">
              <a:lnSpc>
                <a:spcPct val="111100"/>
              </a:lnSpc>
              <a:spcBef>
                <a:spcPts val="133"/>
              </a:spcBef>
              <a:buSzPts val="1100"/>
              <a:buFont typeface="Noto Sans Symbols"/>
              <a:buChar char="▪"/>
            </a:pPr>
            <a:endParaRPr sz="1400" dirty="0"/>
          </a:p>
        </p:txBody>
      </p:sp>
      <p:sp>
        <p:nvSpPr>
          <p:cNvPr id="162" name="Google Shape;162;p27"/>
          <p:cNvSpPr/>
          <p:nvPr/>
        </p:nvSpPr>
        <p:spPr>
          <a:xfrm>
            <a:off x="362027" y="3254695"/>
            <a:ext cx="5541823" cy="843173"/>
          </a:xfrm>
          <a:prstGeom prst="rect">
            <a:avLst/>
          </a:prstGeom>
          <a:noFill/>
          <a:ln>
            <a:noFill/>
          </a:ln>
        </p:spPr>
        <p:txBody>
          <a:bodyPr spcFirstLastPara="1" wrap="square" lIns="91433" tIns="45700" rIns="91433" bIns="45700" anchor="t" anchorCtr="0">
            <a:noAutofit/>
          </a:bodyPr>
          <a:lstStyle/>
          <a:p>
            <a:endParaRPr sz="1467" dirty="0"/>
          </a:p>
        </p:txBody>
      </p:sp>
    </p:spTree>
    <p:extLst>
      <p:ext uri="{BB962C8B-B14F-4D97-AF65-F5344CB8AC3E}">
        <p14:creationId xmlns:p14="http://schemas.microsoft.com/office/powerpoint/2010/main" val="2401078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80" name="Google Shape;180;p29"/>
          <p:cNvSpPr txBox="1">
            <a:spLocks noGrp="1"/>
          </p:cNvSpPr>
          <p:nvPr>
            <p:ph type="sldNum" sz="quarter" idx="4"/>
          </p:nvPr>
        </p:nvSpPr>
        <p:spPr>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8</a:t>
            </a:fld>
            <a:endParaRPr sz="1467"/>
          </a:p>
        </p:txBody>
      </p:sp>
      <p:sp>
        <p:nvSpPr>
          <p:cNvPr id="4" name="Content Placeholder 3">
            <a:extLst>
              <a:ext uri="{FF2B5EF4-FFF2-40B4-BE49-F238E27FC236}">
                <a16:creationId xmlns:a16="http://schemas.microsoft.com/office/drawing/2014/main" id="{32C682CB-44EA-5942-B947-64650211B1FF}"/>
              </a:ext>
            </a:extLst>
          </p:cNvPr>
          <p:cNvSpPr>
            <a:spLocks noGrp="1"/>
          </p:cNvSpPr>
          <p:nvPr>
            <p:ph sz="quarter" idx="14"/>
          </p:nvPr>
        </p:nvSpPr>
        <p:spPr>
          <a:xfrm>
            <a:off x="374904" y="1598892"/>
            <a:ext cx="11439144" cy="4206240"/>
          </a:xfrm>
        </p:spPr>
        <p:txBody>
          <a:bodyPr/>
          <a:lstStyle/>
          <a:p>
            <a:pPr marL="456554" indent="-338446">
              <a:buSzPts val="1400"/>
            </a:pPr>
            <a:r>
              <a:rPr lang="en" sz="2400" dirty="0"/>
              <a:t>Organizations </a:t>
            </a:r>
            <a:endParaRPr lang="en-US" sz="2400" dirty="0">
              <a:cs typeface="Calibri" panose="020F0502020204030204"/>
            </a:endParaRPr>
          </a:p>
          <a:p>
            <a:pPr marL="913742" lvl="1" indent="-338446">
              <a:spcBef>
                <a:spcPts val="600"/>
              </a:spcBef>
            </a:pPr>
            <a:r>
              <a:rPr lang="en-US" sz="2000" dirty="0"/>
              <a:t>IT departments from small to large enterprises excluding defense departments</a:t>
            </a:r>
            <a:endParaRPr lang="en-US" sz="2000" dirty="0">
              <a:cs typeface="Calibri"/>
            </a:endParaRPr>
          </a:p>
          <a:p>
            <a:pPr marL="913742" lvl="1" indent="-338446">
              <a:spcBef>
                <a:spcPts val="600"/>
              </a:spcBef>
              <a:spcAft>
                <a:spcPts val="300"/>
              </a:spcAft>
            </a:pPr>
            <a:r>
              <a:rPr lang="en-US" sz="2000" dirty="0"/>
              <a:t>Cloud Insights is globally available</a:t>
            </a:r>
            <a:endParaRPr lang="en-US" sz="2000" dirty="0">
              <a:cs typeface="Calibri" panose="020F0502020204030204"/>
            </a:endParaRPr>
          </a:p>
          <a:p>
            <a:pPr marL="913742" lvl="1" indent="-338446">
              <a:spcAft>
                <a:spcPts val="300"/>
              </a:spcAft>
            </a:pPr>
            <a:r>
              <a:rPr lang="en-US" sz="2000" dirty="0"/>
              <a:t>All verticals are relevant</a:t>
            </a:r>
          </a:p>
          <a:p>
            <a:pPr marL="1523327" lvl="2" indent="-338446">
              <a:spcAft>
                <a:spcPts val="300"/>
              </a:spcAft>
            </a:pPr>
            <a:r>
              <a:rPr lang="en-US" sz="1733" dirty="0">
                <a:cs typeface="Calibri" panose="020F0502020204030204"/>
              </a:rPr>
              <a:t>Healthcare and Financial services are top verticals</a:t>
            </a:r>
          </a:p>
          <a:p>
            <a:pPr marL="456554" indent="-338446">
              <a:buSzPts val="1400"/>
            </a:pPr>
            <a:r>
              <a:rPr lang="en" sz="2400" dirty="0"/>
              <a:t>Notable companies using </a:t>
            </a:r>
            <a:r>
              <a:rPr lang="en-US" sz="2400" dirty="0"/>
              <a:t>OCI and Cloud Insights</a:t>
            </a:r>
            <a:endParaRPr lang="en-US" sz="2400" dirty="0">
              <a:cs typeface="Calibri" panose="020F0502020204030204"/>
            </a:endParaRPr>
          </a:p>
          <a:p>
            <a:pPr marL="913742" lvl="1" indent="-338446"/>
            <a:r>
              <a:rPr lang="en-US" sz="2000" dirty="0"/>
              <a:t>Apple, Intuit, DreamWorks, RGA, Denver Health, AstraZeneca, Chevron</a:t>
            </a:r>
            <a:endParaRPr lang="en-US" sz="2000" dirty="0">
              <a:cs typeface="Calibri" panose="020F0502020204030204"/>
            </a:endParaRPr>
          </a:p>
          <a:p>
            <a:pPr marL="499098" indent="-338446">
              <a:buSzPts val="1400"/>
            </a:pPr>
            <a:r>
              <a:rPr lang="en" sz="2400" dirty="0"/>
              <a:t>Installed technology</a:t>
            </a:r>
            <a:endParaRPr lang="en" sz="2400" dirty="0">
              <a:cs typeface="Calibri"/>
            </a:endParaRPr>
          </a:p>
          <a:p>
            <a:pPr marL="924537" lvl="1" indent="-304158">
              <a:spcBef>
                <a:spcPts val="1200"/>
              </a:spcBef>
            </a:pPr>
            <a:r>
              <a:rPr lang="en-US" sz="2000" dirty="0"/>
              <a:t>O</a:t>
            </a:r>
            <a:r>
              <a:rPr lang="en" sz="2000" dirty="0"/>
              <a:t>n-premises multi-vendor systems</a:t>
            </a:r>
            <a:endParaRPr lang="en" sz="2000" dirty="0">
              <a:cs typeface="Calibri"/>
            </a:endParaRPr>
          </a:p>
          <a:p>
            <a:pPr marL="924537" lvl="1" indent="-304158">
              <a:spcBef>
                <a:spcPts val="1200"/>
              </a:spcBef>
            </a:pPr>
            <a:r>
              <a:rPr lang="en" sz="2000" dirty="0"/>
              <a:t>Cloud infrastructure: AWS, G</a:t>
            </a:r>
            <a:r>
              <a:rPr lang="en-US" sz="2000" dirty="0"/>
              <a:t>o</a:t>
            </a:r>
            <a:r>
              <a:rPr lang="en" sz="2000" dirty="0"/>
              <a:t>ogle Cloud, </a:t>
            </a:r>
            <a:r>
              <a:rPr lang="en-US" sz="2000" dirty="0"/>
              <a:t>Azure</a:t>
            </a:r>
            <a:endParaRPr lang="en-US" dirty="0">
              <a:cs typeface="Calibri" panose="020F0502020204030204"/>
            </a:endParaRPr>
          </a:p>
          <a:p>
            <a:endParaRPr lang="en-US" dirty="0"/>
          </a:p>
        </p:txBody>
      </p:sp>
      <p:sp>
        <p:nvSpPr>
          <p:cNvPr id="178" name="Google Shape;178;p29"/>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pPr>
              <a:tabLst>
                <a:tab pos="2286000" algn="l"/>
              </a:tabLst>
            </a:pPr>
            <a:r>
              <a:rPr lang="en-US" sz="2400" dirty="0"/>
              <a:t>Target Identification</a:t>
            </a:r>
          </a:p>
        </p:txBody>
      </p:sp>
    </p:spTree>
    <p:extLst>
      <p:ext uri="{BB962C8B-B14F-4D97-AF65-F5344CB8AC3E}">
        <p14:creationId xmlns:p14="http://schemas.microsoft.com/office/powerpoint/2010/main" val="24027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1" name="Google Shape;201;p31"/>
          <p:cNvSpPr txBox="1">
            <a:spLocks noGrp="1"/>
          </p:cNvSpPr>
          <p:nvPr>
            <p:ph type="sldNum" sz="quarter" idx="4"/>
          </p:nvPr>
        </p:nvSpPr>
        <p:spPr>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9</a:t>
            </a:fld>
            <a:endParaRPr sz="1467"/>
          </a:p>
        </p:txBody>
      </p:sp>
      <p:sp>
        <p:nvSpPr>
          <p:cNvPr id="3" name="Content Placeholder 2">
            <a:extLst>
              <a:ext uri="{FF2B5EF4-FFF2-40B4-BE49-F238E27FC236}">
                <a16:creationId xmlns:a16="http://schemas.microsoft.com/office/drawing/2014/main" id="{A87B6369-CE75-A847-B0C7-D6E90C0974DC}"/>
              </a:ext>
            </a:extLst>
          </p:cNvPr>
          <p:cNvSpPr>
            <a:spLocks noGrp="1"/>
          </p:cNvSpPr>
          <p:nvPr>
            <p:ph sz="quarter" idx="14"/>
          </p:nvPr>
        </p:nvSpPr>
        <p:spPr>
          <a:xfrm>
            <a:off x="374904" y="1447368"/>
            <a:ext cx="11439144" cy="4206240"/>
          </a:xfrm>
        </p:spPr>
        <p:txBody>
          <a:bodyPr/>
          <a:lstStyle/>
          <a:p>
            <a:pPr marL="457178" indent="-364050"/>
            <a:r>
              <a:rPr lang="en-US" sz="2400" dirty="0"/>
              <a:t>Business Challenges</a:t>
            </a:r>
          </a:p>
          <a:p>
            <a:pPr marL="914354" lvl="1" indent="-338650"/>
            <a:r>
              <a:rPr lang="en-US" sz="1800" dirty="0"/>
              <a:t>Poor performance effecting customer satisfaction</a:t>
            </a:r>
          </a:p>
          <a:p>
            <a:pPr marL="914354" lvl="1" indent="-338650"/>
            <a:r>
              <a:rPr lang="en-US" sz="1800" dirty="0"/>
              <a:t>Runaway cloud costs</a:t>
            </a:r>
          </a:p>
          <a:p>
            <a:pPr marL="914354" lvl="1" indent="-338650"/>
            <a:r>
              <a:rPr lang="en-US" sz="1800" dirty="0"/>
              <a:t>High cost of maintaining multiple tools</a:t>
            </a:r>
          </a:p>
          <a:p>
            <a:pPr marL="914354" lvl="1" indent="-338650"/>
            <a:r>
              <a:rPr lang="en-US" sz="1800" dirty="0"/>
              <a:t>High cost of system outages</a:t>
            </a:r>
          </a:p>
          <a:p>
            <a:pPr marL="914354" lvl="1" indent="-338650"/>
            <a:r>
              <a:rPr lang="en-US" sz="1800" dirty="0"/>
              <a:t>Inability to measure SLAs and usage for chargeback</a:t>
            </a:r>
          </a:p>
          <a:p>
            <a:pPr marL="457178" indent="-364050"/>
            <a:r>
              <a:rPr lang="en-US" sz="2400" dirty="0"/>
              <a:t>Technical Challenges</a:t>
            </a:r>
          </a:p>
          <a:p>
            <a:pPr marL="914354" lvl="1" indent="-338650"/>
            <a:r>
              <a:rPr lang="en-US" sz="1800" dirty="0"/>
              <a:t>Inability to isolate problems and outages in complex hybrid infrastructure</a:t>
            </a:r>
          </a:p>
          <a:p>
            <a:pPr marL="914354" lvl="1" indent="-338650"/>
            <a:r>
              <a:rPr lang="en-US" sz="1800" dirty="0"/>
              <a:t>Lack of a single effective monitoring tool that covers the full stack and can be used by the entire DevOps team</a:t>
            </a:r>
          </a:p>
          <a:p>
            <a:pPr marL="914354" lvl="1" indent="-338650"/>
            <a:r>
              <a:rPr lang="en-US" sz="1800" dirty="0"/>
              <a:t>Inability to right-size workload that are over provisioned</a:t>
            </a:r>
          </a:p>
          <a:p>
            <a:pPr marL="914354" lvl="1" indent="-338650"/>
            <a:r>
              <a:rPr lang="en-US" sz="1800" dirty="0"/>
              <a:t>Inability to report on SLAs and SLOs</a:t>
            </a:r>
            <a:endParaRPr lang="en-US" sz="1200" dirty="0"/>
          </a:p>
          <a:p>
            <a:endParaRPr lang="en-US" dirty="0"/>
          </a:p>
        </p:txBody>
      </p:sp>
      <p:sp>
        <p:nvSpPr>
          <p:cNvPr id="2" name="Text Placeholder 1">
            <a:extLst>
              <a:ext uri="{FF2B5EF4-FFF2-40B4-BE49-F238E27FC236}">
                <a16:creationId xmlns:a16="http://schemas.microsoft.com/office/drawing/2014/main" id="{07599BEB-DD3E-DB46-8355-5A41FD52699D}"/>
              </a:ext>
            </a:extLst>
          </p:cNvPr>
          <p:cNvSpPr>
            <a:spLocks noGrp="1"/>
          </p:cNvSpPr>
          <p:nvPr>
            <p:ph type="body" idx="10"/>
          </p:nvPr>
        </p:nvSpPr>
        <p:spPr/>
        <p:txBody>
          <a:bodyPr/>
          <a:lstStyle/>
          <a:p>
            <a:r>
              <a:rPr lang="en-US" dirty="0"/>
              <a:t>Reasons to invest in Infrastructure monitoring</a:t>
            </a:r>
          </a:p>
          <a:p>
            <a:endParaRPr lang="en-US" dirty="0"/>
          </a:p>
        </p:txBody>
      </p:sp>
      <p:sp>
        <p:nvSpPr>
          <p:cNvPr id="198" name="Google Shape;198;p31"/>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US" sz="2400" dirty="0"/>
              <a:t>Operational challenges</a:t>
            </a:r>
          </a:p>
        </p:txBody>
      </p:sp>
    </p:spTree>
    <p:extLst>
      <p:ext uri="{BB962C8B-B14F-4D97-AF65-F5344CB8AC3E}">
        <p14:creationId xmlns:p14="http://schemas.microsoft.com/office/powerpoint/2010/main" val="2664721376"/>
      </p:ext>
    </p:extLst>
  </p:cSld>
  <p:clrMapOvr>
    <a:masterClrMapping/>
  </p:clrMapOvr>
</p:sld>
</file>

<file path=ppt/theme/theme1.xml><?xml version="1.0" encoding="utf-8"?>
<a:theme xmlns:a="http://schemas.openxmlformats.org/drawingml/2006/main" name="Office Theme">
  <a:themeElements>
    <a:clrScheme name="Custom 117">
      <a:dk1>
        <a:srgbClr val="000000"/>
      </a:dk1>
      <a:lt1>
        <a:srgbClr val="FFFFFF"/>
      </a:lt1>
      <a:dk2>
        <a:srgbClr val="65D097"/>
      </a:dk2>
      <a:lt2>
        <a:srgbClr val="CCCCCC"/>
      </a:lt2>
      <a:accent1>
        <a:srgbClr val="5CC3FF"/>
      </a:accent1>
      <a:accent2>
        <a:srgbClr val="BBE5FF"/>
      </a:accent2>
      <a:accent3>
        <a:srgbClr val="FFF746"/>
      </a:accent3>
      <a:accent4>
        <a:srgbClr val="FFBCA3"/>
      </a:accent4>
      <a:accent5>
        <a:srgbClr val="D82841"/>
      </a:accent5>
      <a:accent6>
        <a:srgbClr val="B386FF"/>
      </a:accent6>
      <a:hlink>
        <a:srgbClr val="5CC3FF"/>
      </a:hlink>
      <a:folHlink>
        <a:srgbClr val="CCCC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solidFill>
              <a:sysClr val="windowText" lastClr="000000"/>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English-NetApp-PPT-Template-0121  -  Read-Only" id="{4C130813-94C9-5C41-8288-EAC10751D7F7}" vid="{7F845980-1046-9E4D-A5E4-7991B90B49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TotalTime>
  <Words>1766</Words>
  <Application>Microsoft Macintosh PowerPoint</Application>
  <PresentationFormat>Widescreen</PresentationFormat>
  <Paragraphs>204</Paragraphs>
  <Slides>15</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Helvetica Neue</vt:lpstr>
      <vt:lpstr>Noto Sans Symbols</vt:lpstr>
      <vt:lpstr>Times</vt:lpstr>
      <vt:lpstr>Office Theme</vt:lpstr>
      <vt:lpstr>Cloud Insights Hybrid Infrastructure Resource Management and Monitoring</vt:lpstr>
      <vt:lpstr>Cloud Insights Digital Campaigns and Playbooks</vt:lpstr>
      <vt:lpstr>Key Personas and Workloads</vt:lpstr>
      <vt:lpstr>Outcomes Delivered</vt:lpstr>
      <vt:lpstr>Storage Management</vt:lpstr>
      <vt:lpstr>Move to Cloud</vt:lpstr>
      <vt:lpstr>Business Persona</vt:lpstr>
      <vt:lpstr>Target Identification</vt:lpstr>
      <vt:lpstr>Operational challenges</vt:lpstr>
      <vt:lpstr>Narrative</vt:lpstr>
      <vt:lpstr>COPY+ CLAIMS + PROOF POINTS | Cloud Insights </vt:lpstr>
      <vt:lpstr>Benefits</vt:lpstr>
      <vt:lpstr>Cloud Insights Headlines </vt:lpstr>
      <vt:lpstr>Pain, Power, Fit and Timeline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Cloud Insights Hybrid Infrastructure Resource Management and Monitoring</dc:title>
  <dc:creator>Wong, Karl</dc:creator>
  <cp:lastModifiedBy>Doug Kryzan</cp:lastModifiedBy>
  <cp:revision>4</cp:revision>
  <dcterms:created xsi:type="dcterms:W3CDTF">2021-11-04T16:47:16Z</dcterms:created>
  <dcterms:modified xsi:type="dcterms:W3CDTF">2022-04-06T15:18:33Z</dcterms:modified>
</cp:coreProperties>
</file>