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134803261" r:id="rId3"/>
    <p:sldId id="2134803262" r:id="rId4"/>
    <p:sldId id="2134803265" r:id="rId5"/>
    <p:sldId id="2134803281" r:id="rId6"/>
    <p:sldId id="2134803268" r:id="rId7"/>
    <p:sldId id="2134803269" r:id="rId8"/>
    <p:sldId id="2134803270" r:id="rId9"/>
    <p:sldId id="2134803272" r:id="rId10"/>
    <p:sldId id="2134803273" r:id="rId11"/>
    <p:sldId id="2134803274" r:id="rId12"/>
    <p:sldId id="270" r:id="rId13"/>
    <p:sldId id="10599" r:id="rId14"/>
    <p:sldId id="213480328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CBFF"/>
    <a:srgbClr val="FFE0D6"/>
    <a:srgbClr val="EAC9FF"/>
    <a:srgbClr val="E9C8FF"/>
    <a:srgbClr val="E5C4FF"/>
    <a:srgbClr val="BEEA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76"/>
    <p:restoredTop sz="96327"/>
  </p:normalViewPr>
  <p:slideViewPr>
    <p:cSldViewPr snapToGrid="0" snapToObjects="1">
      <p:cViewPr varScale="1">
        <p:scale>
          <a:sx n="100" d="100"/>
          <a:sy n="100" d="100"/>
        </p:scale>
        <p:origin x="160" y="6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05740D-8725-7243-A1C9-DBB03DEB1B59}" type="datetimeFigureOut">
              <a:rPr lang="en-US" smtClean="0"/>
              <a:t>11/4/21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D5E1CC-8D61-7E42-9EC1-66E2EA138FA9}" type="slidenum">
              <a:rPr lang="en-US" smtClean="0"/>
              <a:t>‹#›</a:t>
            </a:fld>
            <a:endParaRPr lang="en-US"/>
          </a:p>
        </p:txBody>
      </p:sp>
    </p:spTree>
    <p:extLst>
      <p:ext uri="{BB962C8B-B14F-4D97-AF65-F5344CB8AC3E}">
        <p14:creationId xmlns:p14="http://schemas.microsoft.com/office/powerpoint/2010/main" val="92726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86461bd2d5_2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g86461bd2d5_2_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80962" lvl="0" indent="0" algn="l" rtl="0">
              <a:lnSpc>
                <a:spcPct val="100000"/>
              </a:lnSpc>
              <a:spcBef>
                <a:spcPts val="0"/>
              </a:spcBef>
              <a:spcAft>
                <a:spcPts val="0"/>
              </a:spcAft>
              <a:buClr>
                <a:schemeClr val="dk1"/>
              </a:buClr>
              <a:buSzPts val="1100"/>
              <a:buFont typeface="Noto Sans Symbols"/>
              <a:buNone/>
            </a:pPr>
            <a:endParaRPr sz="1100"/>
          </a:p>
        </p:txBody>
      </p:sp>
      <p:sp>
        <p:nvSpPr>
          <p:cNvPr id="134" name="Google Shape;134;g86461bd2d5_2_81: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
                <a:solidFill>
                  <a:srgbClr val="9EA2A2"/>
                </a:solidFill>
                <a:latin typeface="Arial"/>
                <a:ea typeface="Arial"/>
                <a:cs typeface="Arial"/>
                <a:sym typeface="Arial"/>
              </a:rPr>
              <a:t>© 2018 NetApp, Inc. All rights reserved.  --- NETAPP CONFIDENTIAL ---</a:t>
            </a:r>
            <a:endParaRPr/>
          </a:p>
        </p:txBody>
      </p:sp>
      <p:sp>
        <p:nvSpPr>
          <p:cNvPr id="135" name="Google Shape;135;g86461bd2d5_2_8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solidFill>
                  <a:srgbClr val="9EA2A2"/>
                </a:solidFill>
                <a:latin typeface="Arial"/>
                <a:ea typeface="Arial"/>
                <a:cs typeface="Arial"/>
                <a:sym typeface="Arial"/>
              </a:rPr>
              <a:t>1</a:t>
            </a:fld>
            <a:endParaRPr>
              <a:solidFill>
                <a:srgbClr val="9EA2A2"/>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86461bd2d5_2_9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g86461bd2d5_2_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2691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35963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86461bd2d5_2_11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g86461bd2d5_2_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9932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86461bd2d5_2_14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 name="Google Shape;176;g86461bd2d5_2_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0536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86461bd2d5_2_10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6" name="Google Shape;196;g86461bd2d5_2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0539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a:buSzPts val="1400"/>
            </a:pPr>
            <a:endParaRPr/>
          </a:p>
        </p:txBody>
      </p:sp>
      <p:sp>
        <p:nvSpPr>
          <p:cNvPr id="657" name="Google Shape;657;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35506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86461bd2d5_8_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g86461bd2d5_8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308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86461bd2d5_2_1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g86461bd2d5_2_1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236" name="Google Shape;236;g86461bd2d5_2_19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73933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16" name="Picture 15" descr="A close up of a logo&#10;&#10;Description automatically generated">
            <a:extLst>
              <a:ext uri="{FF2B5EF4-FFF2-40B4-BE49-F238E27FC236}">
                <a16:creationId xmlns:a16="http://schemas.microsoft.com/office/drawing/2014/main" id="{E5FFB0C2-436C-B64D-BFC4-0EEE8867C266}"/>
              </a:ext>
            </a:extLst>
          </p:cNvPr>
          <p:cNvPicPr>
            <a:picLocks noChangeAspect="1"/>
          </p:cNvPicPr>
          <p:nvPr userDrawn="1"/>
        </p:nvPicPr>
        <p:blipFill>
          <a:blip r:embed="rId2"/>
          <a:stretch>
            <a:fillRect/>
          </a:stretch>
        </p:blipFill>
        <p:spPr>
          <a:xfrm>
            <a:off x="6104846" y="2745041"/>
            <a:ext cx="6083979" cy="4112959"/>
          </a:xfrm>
          <a:prstGeom prst="rect">
            <a:avLst/>
          </a:prstGeom>
        </p:spPr>
      </p:pic>
      <p:sp>
        <p:nvSpPr>
          <p:cNvPr id="17" name="Rectangle 16">
            <a:extLst>
              <a:ext uri="{FF2B5EF4-FFF2-40B4-BE49-F238E27FC236}">
                <a16:creationId xmlns:a16="http://schemas.microsoft.com/office/drawing/2014/main" id="{952327E5-C055-3C47-AE3B-7679B5863163}"/>
              </a:ext>
            </a:extLst>
          </p:cNvPr>
          <p:cNvSpPr/>
          <p:nvPr userDrawn="1"/>
        </p:nvSpPr>
        <p:spPr>
          <a:xfrm>
            <a:off x="0" y="0"/>
            <a:ext cx="61076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8" name="Title 1">
            <a:extLst>
              <a:ext uri="{FF2B5EF4-FFF2-40B4-BE49-F238E27FC236}">
                <a16:creationId xmlns:a16="http://schemas.microsoft.com/office/drawing/2014/main" id="{03856140-7676-0B41-9938-B7BC8109E2B9}"/>
              </a:ext>
            </a:extLst>
          </p:cNvPr>
          <p:cNvSpPr>
            <a:spLocks noGrp="1"/>
          </p:cNvSpPr>
          <p:nvPr>
            <p:ph type="ctrTitle" hasCustomPrompt="1"/>
          </p:nvPr>
        </p:nvSpPr>
        <p:spPr bwMode="gray">
          <a:xfrm>
            <a:off x="374904" y="395509"/>
            <a:ext cx="5335964" cy="1316472"/>
          </a:xfrm>
        </p:spPr>
        <p:txBody>
          <a:bodyPr wrap="square" lIns="91521" tIns="45761" rIns="91440" bIns="45761" anchor="b">
            <a:noAutofit/>
          </a:bodyPr>
          <a:lstStyle>
            <a:lvl1pPr algn="l">
              <a:lnSpc>
                <a:spcPct val="95000"/>
              </a:lnSpc>
              <a:defRPr sz="3000" b="1">
                <a:solidFill>
                  <a:schemeClr val="tx1"/>
                </a:solidFill>
              </a:defRPr>
            </a:lvl1pPr>
          </a:lstStyle>
          <a:p>
            <a:r>
              <a:rPr lang="en-US" dirty="0"/>
              <a:t>Click to Edit Master Title Style</a:t>
            </a:r>
          </a:p>
        </p:txBody>
      </p:sp>
      <p:sp>
        <p:nvSpPr>
          <p:cNvPr id="19" name="Text Placeholder 24">
            <a:extLst>
              <a:ext uri="{FF2B5EF4-FFF2-40B4-BE49-F238E27FC236}">
                <a16:creationId xmlns:a16="http://schemas.microsoft.com/office/drawing/2014/main" id="{72402FA3-4DE6-1242-ABE8-3A7D3B3F87B6}"/>
              </a:ext>
            </a:extLst>
          </p:cNvPr>
          <p:cNvSpPr>
            <a:spLocks noGrp="1"/>
          </p:cNvSpPr>
          <p:nvPr>
            <p:ph type="body" sz="quarter" idx="10" hasCustomPrompt="1"/>
          </p:nvPr>
        </p:nvSpPr>
        <p:spPr bwMode="gray">
          <a:xfrm>
            <a:off x="374904" y="1767408"/>
            <a:ext cx="5335964" cy="813816"/>
          </a:xfrm>
        </p:spPr>
        <p:txBody>
          <a:bodyPr wrap="square" lIns="91521" tIns="45761" rIns="91440" bIns="45761">
            <a:noAutofit/>
          </a:bodyPr>
          <a:lstStyle>
            <a:lvl1pPr marL="0" indent="0">
              <a:lnSpc>
                <a:spcPct val="100000"/>
              </a:lnSpc>
              <a:spcBef>
                <a:spcPts val="0"/>
              </a:spcBef>
              <a:spcAft>
                <a:spcPts val="0"/>
              </a:spcAft>
              <a:buFont typeface="Arial" panose="020B0604020202020204" pitchFamily="34" charset="0"/>
              <a:buChar char="​"/>
              <a:defRPr sz="1800" b="0">
                <a:solidFill>
                  <a:schemeClr val="tx1"/>
                </a:solidFill>
              </a:defRPr>
            </a:lvl1pPr>
            <a:lvl2pPr marL="0" indent="0">
              <a:lnSpc>
                <a:spcPct val="85000"/>
              </a:lnSpc>
              <a:spcBef>
                <a:spcPts val="4400"/>
              </a:spcBef>
              <a:buFont typeface="Arial" panose="020B0604020202020204" pitchFamily="34" charset="0"/>
              <a:buChar char="​"/>
              <a:defRPr sz="1800" b="0">
                <a:solidFill>
                  <a:schemeClr val="tx1"/>
                </a:solidFill>
              </a:defRPr>
            </a:lvl2pPr>
            <a:lvl3pPr marL="0" indent="0">
              <a:lnSpc>
                <a:spcPct val="85000"/>
              </a:lnSpc>
              <a:buFont typeface="Arial" panose="020B0604020202020204" pitchFamily="34" charset="0"/>
              <a:buChar char="​"/>
              <a:defRPr sz="1800" b="0">
                <a:solidFill>
                  <a:schemeClr val="tx1"/>
                </a:solidFill>
              </a:defRPr>
            </a:lvl3pPr>
            <a:lvl4pPr marL="0" indent="0">
              <a:lnSpc>
                <a:spcPct val="85000"/>
              </a:lnSpc>
              <a:buFont typeface="Arial" panose="020B0604020202020204" pitchFamily="34" charset="0"/>
              <a:buChar char="​"/>
              <a:defRPr sz="1600" b="0">
                <a:solidFill>
                  <a:schemeClr val="bg2"/>
                </a:solidFill>
              </a:defRPr>
            </a:lvl4pPr>
            <a:lvl5pPr marL="0" indent="0">
              <a:lnSpc>
                <a:spcPct val="85000"/>
              </a:lnSpc>
              <a:buFont typeface="Arial" panose="020B0604020202020204" pitchFamily="34" charset="0"/>
              <a:buChar char="​"/>
              <a:defRPr sz="1600" b="0">
                <a:solidFill>
                  <a:schemeClr val="bg2"/>
                </a:solidFill>
              </a:defRPr>
            </a:lvl5pPr>
          </a:lstStyle>
          <a:p>
            <a:pPr lvl="0"/>
            <a:r>
              <a:rPr lang="en-US" dirty="0"/>
              <a:t>Click to edit master text styles</a:t>
            </a:r>
          </a:p>
        </p:txBody>
      </p:sp>
      <p:sp>
        <p:nvSpPr>
          <p:cNvPr id="20" name="Footer Placeholder 4">
            <a:extLst>
              <a:ext uri="{FF2B5EF4-FFF2-40B4-BE49-F238E27FC236}">
                <a16:creationId xmlns:a16="http://schemas.microsoft.com/office/drawing/2014/main" id="{F8F8FE56-17F9-F145-B2CF-258FDA9CAF41}"/>
              </a:ext>
            </a:extLst>
          </p:cNvPr>
          <p:cNvSpPr>
            <a:spLocks noGrp="1"/>
          </p:cNvSpPr>
          <p:nvPr>
            <p:ph type="ftr" sz="quarter" idx="3"/>
          </p:nvPr>
        </p:nvSpPr>
        <p:spPr>
          <a:xfrm>
            <a:off x="374904" y="6547104"/>
            <a:ext cx="5340096"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21" name="Text Placeholder 4">
            <a:extLst>
              <a:ext uri="{FF2B5EF4-FFF2-40B4-BE49-F238E27FC236}">
                <a16:creationId xmlns:a16="http://schemas.microsoft.com/office/drawing/2014/main" id="{B5281EC6-7D0D-AE41-A0A9-3CAE7191591B}"/>
              </a:ext>
            </a:extLst>
          </p:cNvPr>
          <p:cNvSpPr>
            <a:spLocks noGrp="1"/>
          </p:cNvSpPr>
          <p:nvPr>
            <p:ph type="body" sz="quarter" idx="11" hasCustomPrompt="1"/>
          </p:nvPr>
        </p:nvSpPr>
        <p:spPr>
          <a:xfrm>
            <a:off x="374904" y="547132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Name</a:t>
            </a:r>
          </a:p>
        </p:txBody>
      </p:sp>
      <p:sp>
        <p:nvSpPr>
          <p:cNvPr id="22" name="Text Placeholder 4">
            <a:extLst>
              <a:ext uri="{FF2B5EF4-FFF2-40B4-BE49-F238E27FC236}">
                <a16:creationId xmlns:a16="http://schemas.microsoft.com/office/drawing/2014/main" id="{8920635D-FD08-494C-A157-C62AC2B33749}"/>
              </a:ext>
            </a:extLst>
          </p:cNvPr>
          <p:cNvSpPr>
            <a:spLocks noGrp="1"/>
          </p:cNvSpPr>
          <p:nvPr>
            <p:ph type="body" sz="quarter" idx="12" hasCustomPrompt="1"/>
          </p:nvPr>
        </p:nvSpPr>
        <p:spPr>
          <a:xfrm>
            <a:off x="374904" y="5693865"/>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Title</a:t>
            </a:r>
          </a:p>
        </p:txBody>
      </p:sp>
      <p:sp>
        <p:nvSpPr>
          <p:cNvPr id="23" name="Text Placeholder 4">
            <a:extLst>
              <a:ext uri="{FF2B5EF4-FFF2-40B4-BE49-F238E27FC236}">
                <a16:creationId xmlns:a16="http://schemas.microsoft.com/office/drawing/2014/main" id="{283B91C1-5EE1-FF4E-A9D9-7410256B3E50}"/>
              </a:ext>
            </a:extLst>
          </p:cNvPr>
          <p:cNvSpPr>
            <a:spLocks noGrp="1"/>
          </p:cNvSpPr>
          <p:nvPr>
            <p:ph type="body" sz="quarter" idx="13" hasCustomPrompt="1"/>
          </p:nvPr>
        </p:nvSpPr>
        <p:spPr>
          <a:xfrm>
            <a:off x="374904" y="591641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Date</a:t>
            </a:r>
          </a:p>
        </p:txBody>
      </p:sp>
      <p:pic>
        <p:nvPicPr>
          <p:cNvPr id="24" name="Picture 23">
            <a:extLst>
              <a:ext uri="{FF2B5EF4-FFF2-40B4-BE49-F238E27FC236}">
                <a16:creationId xmlns:a16="http://schemas.microsoft.com/office/drawing/2014/main" id="{8C09507D-7AEC-EF4F-A76A-1548E12CAD64}"/>
              </a:ext>
            </a:extLst>
          </p:cNvPr>
          <p:cNvPicPr>
            <a:picLocks noChangeAspect="1"/>
          </p:cNvPicPr>
          <p:nvPr userDrawn="1"/>
        </p:nvPicPr>
        <p:blipFill>
          <a:blip r:embed="rId3"/>
          <a:srcRect/>
          <a:stretch/>
        </p:blipFill>
        <p:spPr>
          <a:xfrm>
            <a:off x="7812856" y="1188851"/>
            <a:ext cx="2649402" cy="479964"/>
          </a:xfrm>
          <a:prstGeom prst="rect">
            <a:avLst/>
          </a:prstGeom>
        </p:spPr>
      </p:pic>
    </p:spTree>
    <p:extLst>
      <p:ext uri="{BB962C8B-B14F-4D97-AF65-F5344CB8AC3E}">
        <p14:creationId xmlns:p14="http://schemas.microsoft.com/office/powerpoint/2010/main" val="2111481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gue 5">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DD98AE-BB12-8B49-AA78-2F6BBE6A60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7150" t="30442" r="16183" b="8509"/>
          <a:stretch/>
        </p:blipFill>
        <p:spPr>
          <a:xfrm>
            <a:off x="0" y="-1"/>
            <a:ext cx="12192000" cy="6858001"/>
          </a:xfrm>
          <a:prstGeom prst="rect">
            <a:avLst/>
          </a:prstGeom>
        </p:spPr>
      </p:pic>
      <p:sp>
        <p:nvSpPr>
          <p:cNvPr id="10" name="Text Placeholder 24">
            <a:extLst>
              <a:ext uri="{FF2B5EF4-FFF2-40B4-BE49-F238E27FC236}">
                <a16:creationId xmlns:a16="http://schemas.microsoft.com/office/drawing/2014/main" id="{926DA457-E124-E04E-8103-36BB01F4229F}"/>
              </a:ext>
            </a:extLst>
          </p:cNvPr>
          <p:cNvSpPr>
            <a:spLocks noGrp="1"/>
          </p:cNvSpPr>
          <p:nvPr>
            <p:ph type="body" sz="quarter" idx="10" hasCustomPrompt="1"/>
          </p:nvPr>
        </p:nvSpPr>
        <p:spPr bwMode="auto">
          <a:xfrm>
            <a:off x="372291" y="4638621"/>
            <a:ext cx="5157216" cy="1024128"/>
          </a:xfrm>
        </p:spPr>
        <p:txBody>
          <a:bodyPr wrap="square" lIns="91521">
            <a:noAutofit/>
          </a:bodyPr>
          <a:lstStyle>
            <a:lvl1pPr marL="0" indent="0">
              <a:lnSpc>
                <a:spcPct val="85000"/>
              </a:lnSpc>
              <a:spcBef>
                <a:spcPts val="0"/>
              </a:spcBef>
              <a:spcAft>
                <a:spcPts val="600"/>
              </a:spcAft>
              <a:buFontTx/>
              <a:buNone/>
              <a:defRPr sz="1800" b="0">
                <a:solidFill>
                  <a:schemeClr val="tx1"/>
                </a:solidFill>
              </a:defRPr>
            </a:lvl1pPr>
            <a:lvl2pPr marL="115992" indent="-115992">
              <a:lnSpc>
                <a:spcPct val="85000"/>
              </a:lnSpc>
              <a:buFont typeface="Arial" panose="020B0604020202020204" pitchFamily="34" charset="0"/>
              <a:buChar char=" "/>
              <a:defRPr sz="2300" b="0">
                <a:solidFill>
                  <a:schemeClr val="bg2"/>
                </a:solidFill>
              </a:defRPr>
            </a:lvl2pPr>
            <a:lvl3pPr marL="115992" indent="-115992">
              <a:lnSpc>
                <a:spcPct val="85000"/>
              </a:lnSpc>
              <a:buFont typeface="Arial" panose="020B0604020202020204" pitchFamily="34" charset="0"/>
              <a:buChar char=" "/>
              <a:defRPr sz="2300" b="0">
                <a:solidFill>
                  <a:schemeClr val="bg2"/>
                </a:solidFill>
              </a:defRPr>
            </a:lvl3pPr>
            <a:lvl4pPr marL="115992" indent="-115992">
              <a:lnSpc>
                <a:spcPct val="85000"/>
              </a:lnSpc>
              <a:buFont typeface="Arial" panose="020B0604020202020204" pitchFamily="34" charset="0"/>
              <a:buChar char=" "/>
              <a:defRPr sz="2300" b="0">
                <a:solidFill>
                  <a:schemeClr val="bg2"/>
                </a:solidFill>
              </a:defRPr>
            </a:lvl4pPr>
            <a:lvl5pPr marL="115992" indent="-115992">
              <a:lnSpc>
                <a:spcPct val="85000"/>
              </a:lnSpc>
              <a:buFont typeface="Arial" panose="020B0604020202020204" pitchFamily="34" charset="0"/>
              <a:buChar char=" "/>
              <a:defRPr sz="2300" b="0">
                <a:solidFill>
                  <a:schemeClr val="bg2"/>
                </a:solidFill>
              </a:defRPr>
            </a:lvl5pPr>
          </a:lstStyle>
          <a:p>
            <a:pPr lvl="0"/>
            <a:r>
              <a:rPr lang="en-US" dirty="0"/>
              <a:t>Click to edit master text styles</a:t>
            </a:r>
          </a:p>
        </p:txBody>
      </p:sp>
      <p:sp>
        <p:nvSpPr>
          <p:cNvPr id="11" name="Title 1">
            <a:extLst>
              <a:ext uri="{FF2B5EF4-FFF2-40B4-BE49-F238E27FC236}">
                <a16:creationId xmlns:a16="http://schemas.microsoft.com/office/drawing/2014/main" id="{60E89ACA-BD6A-9D4F-9E53-53B7B7C8C302}"/>
              </a:ext>
            </a:extLst>
          </p:cNvPr>
          <p:cNvSpPr>
            <a:spLocks noGrp="1"/>
          </p:cNvSpPr>
          <p:nvPr>
            <p:ph type="ctrTitle" hasCustomPrompt="1"/>
          </p:nvPr>
        </p:nvSpPr>
        <p:spPr bwMode="auto">
          <a:xfrm>
            <a:off x="372291" y="3056706"/>
            <a:ext cx="5157216" cy="1472184"/>
          </a:xfrm>
        </p:spPr>
        <p:txBody>
          <a:bodyPr wrap="square" lIns="91521">
            <a:noAutofit/>
          </a:bodyPr>
          <a:lstStyle>
            <a:lvl1pPr algn="l">
              <a:lnSpc>
                <a:spcPct val="95000"/>
              </a:lnSpc>
              <a:defRPr sz="3000" b="1">
                <a:solidFill>
                  <a:schemeClr val="tx1"/>
                </a:solidFill>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FE7F525F-F664-3842-9A38-CEB444FD94FA}"/>
              </a:ext>
            </a:extLst>
          </p:cNvPr>
          <p:cNvPicPr>
            <a:picLocks noChangeAspect="1"/>
          </p:cNvPicPr>
          <p:nvPr userDrawn="1"/>
        </p:nvPicPr>
        <p:blipFill>
          <a:blip r:embed="rId3"/>
          <a:srcRect/>
          <a:stretch/>
        </p:blipFill>
        <p:spPr>
          <a:xfrm>
            <a:off x="475488" y="6548124"/>
            <a:ext cx="679254" cy="123053"/>
          </a:xfrm>
          <a:prstGeom prst="rect">
            <a:avLst/>
          </a:prstGeom>
        </p:spPr>
      </p:pic>
    </p:spTree>
    <p:extLst>
      <p:ext uri="{BB962C8B-B14F-4D97-AF65-F5344CB8AC3E}">
        <p14:creationId xmlns:p14="http://schemas.microsoft.com/office/powerpoint/2010/main" val="2361323300"/>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6" name="Rectangle 5">
            <a:extLst>
              <a:ext uri="{FF2B5EF4-FFF2-40B4-BE49-F238E27FC236}">
                <a16:creationId xmlns:a16="http://schemas.microsoft.com/office/drawing/2014/main" id="{8E5A4C6B-072B-3142-B192-02F8A8EAE530}"/>
              </a:ext>
            </a:extLst>
          </p:cNvPr>
          <p:cNvSpPr/>
          <p:nvPr userDrawn="1"/>
        </p:nvSpPr>
        <p:spPr>
          <a:xfrm flipV="1">
            <a:off x="6108065" y="0"/>
            <a:ext cx="6080760" cy="68579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DBFADADA-D1C3-E441-9EDD-5F15ABB23E81}"/>
              </a:ext>
            </a:extLst>
          </p:cNvPr>
          <p:cNvSpPr>
            <a:spLocks noGrp="1"/>
          </p:cNvSpPr>
          <p:nvPr>
            <p:ph type="title" hasCustomPrompt="1"/>
          </p:nvPr>
        </p:nvSpPr>
        <p:spPr>
          <a:xfrm>
            <a:off x="374904" y="393192"/>
            <a:ext cx="5157216" cy="1313832"/>
          </a:xfrm>
        </p:spPr>
        <p:txBody>
          <a:bodyPr/>
          <a:lstStyle>
            <a:lvl1pPr>
              <a:defRPr sz="3000"/>
            </a:lvl1pPr>
          </a:lstStyle>
          <a:p>
            <a:r>
              <a:rPr lang="en-US" dirty="0"/>
              <a:t>Click to Edit Master Slide Title</a:t>
            </a:r>
          </a:p>
        </p:txBody>
      </p:sp>
      <p:sp>
        <p:nvSpPr>
          <p:cNvPr id="8" name="Content Placeholder 2">
            <a:extLst>
              <a:ext uri="{FF2B5EF4-FFF2-40B4-BE49-F238E27FC236}">
                <a16:creationId xmlns:a16="http://schemas.microsoft.com/office/drawing/2014/main" id="{535A3B1E-428C-554B-AE89-175A03EA0F4F}"/>
              </a:ext>
            </a:extLst>
          </p:cNvPr>
          <p:cNvSpPr>
            <a:spLocks noGrp="1"/>
          </p:cNvSpPr>
          <p:nvPr>
            <p:ph sz="quarter" idx="15" hasCustomPrompt="1"/>
          </p:nvPr>
        </p:nvSpPr>
        <p:spPr>
          <a:xfrm>
            <a:off x="6468293" y="1766646"/>
            <a:ext cx="5340096" cy="42062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endParaRPr lang="en-US" dirty="0"/>
          </a:p>
        </p:txBody>
      </p:sp>
      <p:sp>
        <p:nvSpPr>
          <p:cNvPr id="9" name="Text Placeholder 3">
            <a:extLst>
              <a:ext uri="{FF2B5EF4-FFF2-40B4-BE49-F238E27FC236}">
                <a16:creationId xmlns:a16="http://schemas.microsoft.com/office/drawing/2014/main" id="{05FFD026-5989-D041-A05A-82F419DFE043}"/>
              </a:ext>
            </a:extLst>
          </p:cNvPr>
          <p:cNvSpPr>
            <a:spLocks noGrp="1"/>
          </p:cNvSpPr>
          <p:nvPr>
            <p:ph type="body" idx="10" hasCustomPrompt="1"/>
          </p:nvPr>
        </p:nvSpPr>
        <p:spPr>
          <a:xfrm>
            <a:off x="374904" y="1764792"/>
            <a:ext cx="5151701" cy="812970"/>
          </a:xfrm>
        </p:spPr>
        <p:txBody>
          <a:bodyPr/>
          <a:lstStyle>
            <a:lvl1pPr marL="0" indent="0">
              <a:buNone/>
              <a:defRPr/>
            </a:lvl1pPr>
          </a:lstStyle>
          <a:p>
            <a:r>
              <a:rPr lang="en-US" dirty="0"/>
              <a:t>Click to edit master text styles</a:t>
            </a:r>
          </a:p>
        </p:txBody>
      </p:sp>
    </p:spTree>
    <p:extLst>
      <p:ext uri="{BB962C8B-B14F-4D97-AF65-F5344CB8AC3E}">
        <p14:creationId xmlns:p14="http://schemas.microsoft.com/office/powerpoint/2010/main" val="21794127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6" name="Rectangle 5">
            <a:extLst>
              <a:ext uri="{FF2B5EF4-FFF2-40B4-BE49-F238E27FC236}">
                <a16:creationId xmlns:a16="http://schemas.microsoft.com/office/drawing/2014/main" id="{8E5A4C6B-072B-3142-B192-02F8A8EAE530}"/>
              </a:ext>
            </a:extLst>
          </p:cNvPr>
          <p:cNvSpPr/>
          <p:nvPr userDrawn="1"/>
        </p:nvSpPr>
        <p:spPr>
          <a:xfrm flipV="1">
            <a:off x="6108065" y="0"/>
            <a:ext cx="6080760" cy="6857998"/>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DBFADADA-D1C3-E441-9EDD-5F15ABB23E81}"/>
              </a:ext>
            </a:extLst>
          </p:cNvPr>
          <p:cNvSpPr>
            <a:spLocks noGrp="1"/>
          </p:cNvSpPr>
          <p:nvPr>
            <p:ph type="title" hasCustomPrompt="1"/>
          </p:nvPr>
        </p:nvSpPr>
        <p:spPr>
          <a:xfrm>
            <a:off x="374904" y="393192"/>
            <a:ext cx="5157216" cy="1313832"/>
          </a:xfrm>
        </p:spPr>
        <p:txBody>
          <a:bodyPr/>
          <a:lstStyle>
            <a:lvl1pPr>
              <a:defRPr sz="3000"/>
            </a:lvl1pPr>
          </a:lstStyle>
          <a:p>
            <a:r>
              <a:rPr lang="en-US" dirty="0"/>
              <a:t>Click to Edit Master Slide Title</a:t>
            </a:r>
          </a:p>
        </p:txBody>
      </p:sp>
      <p:sp>
        <p:nvSpPr>
          <p:cNvPr id="8" name="Content Placeholder 2">
            <a:extLst>
              <a:ext uri="{FF2B5EF4-FFF2-40B4-BE49-F238E27FC236}">
                <a16:creationId xmlns:a16="http://schemas.microsoft.com/office/drawing/2014/main" id="{535A3B1E-428C-554B-AE89-175A03EA0F4F}"/>
              </a:ext>
            </a:extLst>
          </p:cNvPr>
          <p:cNvSpPr>
            <a:spLocks noGrp="1"/>
          </p:cNvSpPr>
          <p:nvPr>
            <p:ph sz="quarter" idx="15" hasCustomPrompt="1"/>
          </p:nvPr>
        </p:nvSpPr>
        <p:spPr>
          <a:xfrm>
            <a:off x="6468293" y="1766646"/>
            <a:ext cx="5340096" cy="42062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endParaRPr lang="en-US" dirty="0"/>
          </a:p>
        </p:txBody>
      </p:sp>
      <p:sp>
        <p:nvSpPr>
          <p:cNvPr id="9" name="Text Placeholder 3">
            <a:extLst>
              <a:ext uri="{FF2B5EF4-FFF2-40B4-BE49-F238E27FC236}">
                <a16:creationId xmlns:a16="http://schemas.microsoft.com/office/drawing/2014/main" id="{05FFD026-5989-D041-A05A-82F419DFE043}"/>
              </a:ext>
            </a:extLst>
          </p:cNvPr>
          <p:cNvSpPr>
            <a:spLocks noGrp="1"/>
          </p:cNvSpPr>
          <p:nvPr>
            <p:ph type="body" idx="10" hasCustomPrompt="1"/>
          </p:nvPr>
        </p:nvSpPr>
        <p:spPr>
          <a:xfrm>
            <a:off x="374904" y="1764792"/>
            <a:ext cx="5151701" cy="812970"/>
          </a:xfrm>
        </p:spPr>
        <p:txBody>
          <a:bodyPr/>
          <a:lstStyle>
            <a:lvl1pPr marL="0" indent="0">
              <a:buNone/>
              <a:defRPr/>
            </a:lvl1pPr>
          </a:lstStyle>
          <a:p>
            <a:r>
              <a:rPr lang="en-US" dirty="0"/>
              <a:t>Click to edit master text styles</a:t>
            </a:r>
          </a:p>
        </p:txBody>
      </p:sp>
    </p:spTree>
    <p:extLst>
      <p:ext uri="{BB962C8B-B14F-4D97-AF65-F5344CB8AC3E}">
        <p14:creationId xmlns:p14="http://schemas.microsoft.com/office/powerpoint/2010/main" val="3139033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3">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6" name="Rectangle 5">
            <a:extLst>
              <a:ext uri="{FF2B5EF4-FFF2-40B4-BE49-F238E27FC236}">
                <a16:creationId xmlns:a16="http://schemas.microsoft.com/office/drawing/2014/main" id="{8E5A4C6B-072B-3142-B192-02F8A8EAE530}"/>
              </a:ext>
            </a:extLst>
          </p:cNvPr>
          <p:cNvSpPr/>
          <p:nvPr userDrawn="1"/>
        </p:nvSpPr>
        <p:spPr>
          <a:xfrm flipV="1">
            <a:off x="6108065" y="0"/>
            <a:ext cx="6080760" cy="6857998"/>
          </a:xfrm>
          <a:prstGeom prst="rect">
            <a:avLst/>
          </a:prstGeom>
          <a:solidFill>
            <a:srgbClr val="FFE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7" name="Title 1">
            <a:extLst>
              <a:ext uri="{FF2B5EF4-FFF2-40B4-BE49-F238E27FC236}">
                <a16:creationId xmlns:a16="http://schemas.microsoft.com/office/drawing/2014/main" id="{DBFADADA-D1C3-E441-9EDD-5F15ABB23E81}"/>
              </a:ext>
            </a:extLst>
          </p:cNvPr>
          <p:cNvSpPr>
            <a:spLocks noGrp="1"/>
          </p:cNvSpPr>
          <p:nvPr>
            <p:ph type="title" hasCustomPrompt="1"/>
          </p:nvPr>
        </p:nvSpPr>
        <p:spPr>
          <a:xfrm>
            <a:off x="374904" y="393192"/>
            <a:ext cx="5157216" cy="1313832"/>
          </a:xfrm>
        </p:spPr>
        <p:txBody>
          <a:bodyPr/>
          <a:lstStyle>
            <a:lvl1pPr>
              <a:defRPr sz="3000"/>
            </a:lvl1pPr>
          </a:lstStyle>
          <a:p>
            <a:r>
              <a:rPr lang="en-US" dirty="0"/>
              <a:t>Click to Edit Master Slide Title</a:t>
            </a:r>
          </a:p>
        </p:txBody>
      </p:sp>
      <p:sp>
        <p:nvSpPr>
          <p:cNvPr id="8" name="Content Placeholder 2">
            <a:extLst>
              <a:ext uri="{FF2B5EF4-FFF2-40B4-BE49-F238E27FC236}">
                <a16:creationId xmlns:a16="http://schemas.microsoft.com/office/drawing/2014/main" id="{535A3B1E-428C-554B-AE89-175A03EA0F4F}"/>
              </a:ext>
            </a:extLst>
          </p:cNvPr>
          <p:cNvSpPr>
            <a:spLocks noGrp="1"/>
          </p:cNvSpPr>
          <p:nvPr>
            <p:ph sz="quarter" idx="15" hasCustomPrompt="1"/>
          </p:nvPr>
        </p:nvSpPr>
        <p:spPr>
          <a:xfrm>
            <a:off x="6468293" y="1766646"/>
            <a:ext cx="5340096" cy="42062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endParaRPr lang="en-US" dirty="0"/>
          </a:p>
        </p:txBody>
      </p:sp>
      <p:sp>
        <p:nvSpPr>
          <p:cNvPr id="9" name="Text Placeholder 3">
            <a:extLst>
              <a:ext uri="{FF2B5EF4-FFF2-40B4-BE49-F238E27FC236}">
                <a16:creationId xmlns:a16="http://schemas.microsoft.com/office/drawing/2014/main" id="{05FFD026-5989-D041-A05A-82F419DFE043}"/>
              </a:ext>
            </a:extLst>
          </p:cNvPr>
          <p:cNvSpPr>
            <a:spLocks noGrp="1"/>
          </p:cNvSpPr>
          <p:nvPr>
            <p:ph type="body" idx="10" hasCustomPrompt="1"/>
          </p:nvPr>
        </p:nvSpPr>
        <p:spPr>
          <a:xfrm>
            <a:off x="374904" y="1764792"/>
            <a:ext cx="5151701" cy="812970"/>
          </a:xfrm>
        </p:spPr>
        <p:txBody>
          <a:bodyPr/>
          <a:lstStyle>
            <a:lvl1pPr marL="0" indent="0">
              <a:buNone/>
              <a:defRPr/>
            </a:lvl1pPr>
          </a:lstStyle>
          <a:p>
            <a:r>
              <a:rPr lang="en-US" dirty="0"/>
              <a:t>Click to edit master text styles</a:t>
            </a:r>
          </a:p>
        </p:txBody>
      </p:sp>
    </p:spTree>
    <p:extLst>
      <p:ext uri="{BB962C8B-B14F-4D97-AF65-F5344CB8AC3E}">
        <p14:creationId xmlns:p14="http://schemas.microsoft.com/office/powerpoint/2010/main" val="485311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4">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6" name="Rectangle 5">
            <a:extLst>
              <a:ext uri="{FF2B5EF4-FFF2-40B4-BE49-F238E27FC236}">
                <a16:creationId xmlns:a16="http://schemas.microsoft.com/office/drawing/2014/main" id="{8E5A4C6B-072B-3142-B192-02F8A8EAE530}"/>
              </a:ext>
            </a:extLst>
          </p:cNvPr>
          <p:cNvSpPr/>
          <p:nvPr userDrawn="1"/>
        </p:nvSpPr>
        <p:spPr>
          <a:xfrm flipV="1">
            <a:off x="6108065" y="0"/>
            <a:ext cx="6080760" cy="6857998"/>
          </a:xfrm>
          <a:prstGeom prst="rect">
            <a:avLst/>
          </a:prstGeom>
          <a:solidFill>
            <a:srgbClr val="E7C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DBFADADA-D1C3-E441-9EDD-5F15ABB23E81}"/>
              </a:ext>
            </a:extLst>
          </p:cNvPr>
          <p:cNvSpPr>
            <a:spLocks noGrp="1"/>
          </p:cNvSpPr>
          <p:nvPr>
            <p:ph type="title" hasCustomPrompt="1"/>
          </p:nvPr>
        </p:nvSpPr>
        <p:spPr>
          <a:xfrm>
            <a:off x="374904" y="393192"/>
            <a:ext cx="5157216" cy="1313832"/>
          </a:xfrm>
        </p:spPr>
        <p:txBody>
          <a:bodyPr/>
          <a:lstStyle>
            <a:lvl1pPr>
              <a:defRPr sz="3000"/>
            </a:lvl1pPr>
          </a:lstStyle>
          <a:p>
            <a:r>
              <a:rPr lang="en-US" dirty="0"/>
              <a:t>Click to Edit Master Slide Title</a:t>
            </a:r>
          </a:p>
        </p:txBody>
      </p:sp>
      <p:sp>
        <p:nvSpPr>
          <p:cNvPr id="8" name="Content Placeholder 2">
            <a:extLst>
              <a:ext uri="{FF2B5EF4-FFF2-40B4-BE49-F238E27FC236}">
                <a16:creationId xmlns:a16="http://schemas.microsoft.com/office/drawing/2014/main" id="{535A3B1E-428C-554B-AE89-175A03EA0F4F}"/>
              </a:ext>
            </a:extLst>
          </p:cNvPr>
          <p:cNvSpPr>
            <a:spLocks noGrp="1"/>
          </p:cNvSpPr>
          <p:nvPr>
            <p:ph sz="quarter" idx="15" hasCustomPrompt="1"/>
          </p:nvPr>
        </p:nvSpPr>
        <p:spPr>
          <a:xfrm>
            <a:off x="6468293" y="1766646"/>
            <a:ext cx="5340096" cy="42062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endParaRPr lang="en-US" dirty="0"/>
          </a:p>
        </p:txBody>
      </p:sp>
      <p:sp>
        <p:nvSpPr>
          <p:cNvPr id="9" name="Text Placeholder 3">
            <a:extLst>
              <a:ext uri="{FF2B5EF4-FFF2-40B4-BE49-F238E27FC236}">
                <a16:creationId xmlns:a16="http://schemas.microsoft.com/office/drawing/2014/main" id="{05FFD026-5989-D041-A05A-82F419DFE043}"/>
              </a:ext>
            </a:extLst>
          </p:cNvPr>
          <p:cNvSpPr>
            <a:spLocks noGrp="1"/>
          </p:cNvSpPr>
          <p:nvPr>
            <p:ph type="body" idx="10" hasCustomPrompt="1"/>
          </p:nvPr>
        </p:nvSpPr>
        <p:spPr>
          <a:xfrm>
            <a:off x="374904" y="1764792"/>
            <a:ext cx="5151701" cy="812970"/>
          </a:xfrm>
        </p:spPr>
        <p:txBody>
          <a:bodyPr/>
          <a:lstStyle>
            <a:lvl1pPr marL="0" indent="0">
              <a:buNone/>
              <a:defRPr/>
            </a:lvl1pPr>
          </a:lstStyle>
          <a:p>
            <a:r>
              <a:rPr lang="en-US" dirty="0"/>
              <a:t>Click to edit master text styles</a:t>
            </a:r>
          </a:p>
        </p:txBody>
      </p:sp>
    </p:spTree>
    <p:extLst>
      <p:ext uri="{BB962C8B-B14F-4D97-AF65-F5344CB8AC3E}">
        <p14:creationId xmlns:p14="http://schemas.microsoft.com/office/powerpoint/2010/main" val="1600872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2 Column">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10" name="Content Placeholder 39">
            <a:extLst>
              <a:ext uri="{FF2B5EF4-FFF2-40B4-BE49-F238E27FC236}">
                <a16:creationId xmlns:a16="http://schemas.microsoft.com/office/drawing/2014/main" id="{09F44439-3E9A-494B-BE9B-84E24CCA31B5}"/>
              </a:ext>
            </a:extLst>
          </p:cNvPr>
          <p:cNvSpPr>
            <a:spLocks noGrp="1"/>
          </p:cNvSpPr>
          <p:nvPr>
            <p:ph sz="quarter" idx="15" hasCustomPrompt="1"/>
          </p:nvPr>
        </p:nvSpPr>
        <p:spPr bwMode="gray">
          <a:xfrm>
            <a:off x="374904" y="1783083"/>
            <a:ext cx="5632704" cy="4206240"/>
          </a:xfrm>
        </p:spPr>
        <p:txBody>
          <a:bodyPr wrap="square" lIns="91521">
            <a:noAutofit/>
          </a:bodyPr>
          <a:lstStyle>
            <a:lvl1pPr marL="228600" indent="-228600">
              <a:lnSpc>
                <a:spcPct val="95000"/>
              </a:lnSpc>
              <a:spcBef>
                <a:spcPts val="1200"/>
              </a:spcBef>
              <a:spcAft>
                <a:spcPts val="400"/>
              </a:spcAft>
              <a:buFont typeface="Arial" panose="020B0604020202020204" pitchFamily="34" charset="0"/>
              <a:buChar char="•"/>
              <a:tabLst/>
              <a:defRPr sz="1800">
                <a:solidFill>
                  <a:schemeClr val="tx1"/>
                </a:solidFill>
              </a:defRPr>
            </a:lvl1pPr>
            <a:lvl2pPr marL="404813" indent="-176213">
              <a:lnSpc>
                <a:spcPct val="95000"/>
              </a:lnSpc>
              <a:spcBef>
                <a:spcPts val="200"/>
              </a:spcBef>
              <a:buClr>
                <a:schemeClr val="tx1"/>
              </a:buClr>
              <a:buFont typeface="Arial" panose="020B0604020202020204" pitchFamily="34" charset="0"/>
              <a:buChar char="•"/>
              <a:tabLst/>
              <a:defRPr sz="1400">
                <a:solidFill>
                  <a:schemeClr val="tx1"/>
                </a:solidFill>
              </a:defRPr>
            </a:lvl2pPr>
            <a:lvl3pPr marL="574675" indent="-192024">
              <a:buClr>
                <a:schemeClr val="tx1"/>
              </a:buClr>
              <a:buFont typeface="Arial" panose="020B0604020202020204" pitchFamily="34" charset="0"/>
              <a:buChar char="•"/>
              <a:tabLst/>
              <a:defRPr sz="1200">
                <a:solidFill>
                  <a:schemeClr val="tx1"/>
                </a:solidFill>
              </a:defRPr>
            </a:lvl3pPr>
            <a:lvl4pPr marL="746125" indent="-177800">
              <a:buClr>
                <a:schemeClr val="tx1"/>
              </a:buClr>
              <a:buFont typeface="Arial" panose="020B0604020202020204" pitchFamily="34" charset="0"/>
              <a:buChar char="•"/>
              <a:tabLst/>
              <a:defRPr sz="1200">
                <a:solidFill>
                  <a:schemeClr val="tx1"/>
                </a:solidFill>
              </a:defRPr>
            </a:lvl4pPr>
            <a:lvl5pPr marL="915988" indent="-169863">
              <a:buClr>
                <a:schemeClr val="tx1"/>
              </a:buClr>
              <a:buFont typeface="Arial" panose="020B0604020202020204" pitchFamily="34" charset="0"/>
              <a:buChar char="•"/>
              <a:tabLst/>
              <a:defRPr sz="12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endParaRPr lang="en-US" dirty="0"/>
          </a:p>
        </p:txBody>
      </p:sp>
      <p:sp>
        <p:nvSpPr>
          <p:cNvPr id="11" name="Content Placeholder 39">
            <a:extLst>
              <a:ext uri="{FF2B5EF4-FFF2-40B4-BE49-F238E27FC236}">
                <a16:creationId xmlns:a16="http://schemas.microsoft.com/office/drawing/2014/main" id="{75A49B51-D88F-074F-B207-4C1B1631F8D9}"/>
              </a:ext>
            </a:extLst>
          </p:cNvPr>
          <p:cNvSpPr>
            <a:spLocks noGrp="1"/>
          </p:cNvSpPr>
          <p:nvPr>
            <p:ph sz="quarter" idx="16" hasCustomPrompt="1"/>
          </p:nvPr>
        </p:nvSpPr>
        <p:spPr bwMode="gray">
          <a:xfrm>
            <a:off x="6181343" y="1783080"/>
            <a:ext cx="5632577" cy="4206240"/>
          </a:xfrm>
        </p:spPr>
        <p:txBody>
          <a:bodyPr wrap="square" lIns="91521">
            <a:noAutofit/>
          </a:bodyPr>
          <a:lstStyle>
            <a:lvl1pPr marL="228600" indent="-228600">
              <a:lnSpc>
                <a:spcPct val="95000"/>
              </a:lnSpc>
              <a:spcBef>
                <a:spcPts val="1200"/>
              </a:spcBef>
              <a:spcAft>
                <a:spcPts val="400"/>
              </a:spcAft>
              <a:buClr>
                <a:schemeClr val="tx1"/>
              </a:buClr>
              <a:buFont typeface="Arial" panose="020B0604020202020204" pitchFamily="34" charset="0"/>
              <a:buChar char="•"/>
              <a:tabLst/>
              <a:defRPr sz="1800">
                <a:solidFill>
                  <a:schemeClr val="tx1"/>
                </a:solidFill>
              </a:defRPr>
            </a:lvl1pPr>
            <a:lvl2pPr marL="404813" indent="-176213">
              <a:lnSpc>
                <a:spcPct val="95000"/>
              </a:lnSpc>
              <a:spcBef>
                <a:spcPts val="200"/>
              </a:spcBef>
              <a:buClr>
                <a:schemeClr val="tx1"/>
              </a:buClr>
              <a:buFont typeface="Arial" panose="020B0604020202020204" pitchFamily="34" charset="0"/>
              <a:buChar char="•"/>
              <a:tabLst/>
              <a:defRPr sz="1400">
                <a:solidFill>
                  <a:schemeClr val="tx1"/>
                </a:solidFill>
              </a:defRPr>
            </a:lvl2pPr>
            <a:lvl3pPr marL="574675" indent="-192024">
              <a:buClr>
                <a:schemeClr val="tx1"/>
              </a:buClr>
              <a:buFont typeface="Arial" panose="020B0604020202020204" pitchFamily="34" charset="0"/>
              <a:buChar char="•"/>
              <a:tabLst/>
              <a:defRPr sz="1200">
                <a:solidFill>
                  <a:schemeClr val="tx1"/>
                </a:solidFill>
              </a:defRPr>
            </a:lvl3pPr>
            <a:lvl4pPr marL="746125" indent="-177800">
              <a:buClr>
                <a:schemeClr val="tx1"/>
              </a:buClr>
              <a:buFont typeface="Arial" panose="020B0604020202020204" pitchFamily="34" charset="0"/>
              <a:buChar char="•"/>
              <a:tabLst/>
              <a:defRPr sz="1200">
                <a:solidFill>
                  <a:schemeClr val="tx1"/>
                </a:solidFill>
              </a:defRPr>
            </a:lvl4pPr>
            <a:lvl5pPr marL="915988" indent="-169863">
              <a:buClr>
                <a:schemeClr val="tx1"/>
              </a:buClr>
              <a:buFont typeface="Arial" panose="020B0604020202020204" pitchFamily="34" charset="0"/>
              <a:buChar char="•"/>
              <a:tabLst/>
              <a:defRPr sz="12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
            <a:extLst>
              <a:ext uri="{FF2B5EF4-FFF2-40B4-BE49-F238E27FC236}">
                <a16:creationId xmlns:a16="http://schemas.microsoft.com/office/drawing/2014/main" id="{F5CE3244-60DC-2D4D-8CE0-DB9CF6C03463}"/>
              </a:ext>
            </a:extLst>
          </p:cNvPr>
          <p:cNvSpPr>
            <a:spLocks noGrp="1"/>
          </p:cNvSpPr>
          <p:nvPr>
            <p:ph type="body" idx="10" hasCustomPrompt="1"/>
          </p:nvPr>
        </p:nvSpPr>
        <p:spPr bwMode="gray">
          <a:xfrm>
            <a:off x="374904" y="816432"/>
            <a:ext cx="11439144"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5" name="Title 3">
            <a:extLst>
              <a:ext uri="{FF2B5EF4-FFF2-40B4-BE49-F238E27FC236}">
                <a16:creationId xmlns:a16="http://schemas.microsoft.com/office/drawing/2014/main" id="{5186B02C-458D-A947-94EC-1D79652D40F8}"/>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4240291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alf and Half Content 1">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8" name="Rectangle 7">
            <a:extLst>
              <a:ext uri="{FF2B5EF4-FFF2-40B4-BE49-F238E27FC236}">
                <a16:creationId xmlns:a16="http://schemas.microsoft.com/office/drawing/2014/main" id="{9EA32766-A8F8-054E-BC1D-041AAE66E851}"/>
              </a:ext>
            </a:extLst>
          </p:cNvPr>
          <p:cNvSpPr/>
          <p:nvPr userDrawn="1"/>
        </p:nvSpPr>
        <p:spPr>
          <a:xfrm flipV="1">
            <a:off x="6108065" y="0"/>
            <a:ext cx="6080760" cy="68579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39">
            <a:extLst>
              <a:ext uri="{FF2B5EF4-FFF2-40B4-BE49-F238E27FC236}">
                <a16:creationId xmlns:a16="http://schemas.microsoft.com/office/drawing/2014/main" id="{760DA94D-7B4B-CE43-B5CC-ECCB894A47B0}"/>
              </a:ext>
            </a:extLst>
          </p:cNvPr>
          <p:cNvSpPr>
            <a:spLocks noGrp="1"/>
          </p:cNvSpPr>
          <p:nvPr>
            <p:ph sz="quarter" idx="15" hasCustomPrompt="1"/>
          </p:nvPr>
        </p:nvSpPr>
        <p:spPr bwMode="gray">
          <a:xfrm>
            <a:off x="6473825"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11997ADD-A072-864E-9ED2-53878C0B8143}"/>
              </a:ext>
            </a:extLst>
          </p:cNvPr>
          <p:cNvSpPr>
            <a:spLocks noGrp="1"/>
          </p:cNvSpPr>
          <p:nvPr>
            <p:ph sz="quarter" idx="14" hasCustomPrompt="1"/>
          </p:nvPr>
        </p:nvSpPr>
        <p:spPr>
          <a:xfrm>
            <a:off x="374904"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2">
            <a:extLst>
              <a:ext uri="{FF2B5EF4-FFF2-40B4-BE49-F238E27FC236}">
                <a16:creationId xmlns:a16="http://schemas.microsoft.com/office/drawing/2014/main" id="{B303A746-02AB-1C45-8906-B5141287F6ED}"/>
              </a:ext>
            </a:extLst>
          </p:cNvPr>
          <p:cNvSpPr>
            <a:spLocks noGrp="1"/>
          </p:cNvSpPr>
          <p:nvPr>
            <p:ph type="body" idx="10" hasCustomPrompt="1"/>
          </p:nvPr>
        </p:nvSpPr>
        <p:spPr bwMode="gray">
          <a:xfrm>
            <a:off x="374904" y="816432"/>
            <a:ext cx="5340096"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8" name="Title 3">
            <a:extLst>
              <a:ext uri="{FF2B5EF4-FFF2-40B4-BE49-F238E27FC236}">
                <a16:creationId xmlns:a16="http://schemas.microsoft.com/office/drawing/2014/main" id="{FF1B6212-7769-8E49-847F-8091DC07EF9E}"/>
              </a:ext>
            </a:extLst>
          </p:cNvPr>
          <p:cNvSpPr>
            <a:spLocks noGrp="1"/>
          </p:cNvSpPr>
          <p:nvPr>
            <p:ph type="title" hasCustomPrompt="1"/>
          </p:nvPr>
        </p:nvSpPr>
        <p:spPr>
          <a:xfrm>
            <a:off x="374904" y="527736"/>
            <a:ext cx="5340096"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14156714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alf and Half Content 2">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10" name="Rectangle 9">
            <a:extLst>
              <a:ext uri="{FF2B5EF4-FFF2-40B4-BE49-F238E27FC236}">
                <a16:creationId xmlns:a16="http://schemas.microsoft.com/office/drawing/2014/main" id="{8DFEC51A-39DC-9348-BB6B-2C0C971C6516}"/>
              </a:ext>
            </a:extLst>
          </p:cNvPr>
          <p:cNvSpPr/>
          <p:nvPr userDrawn="1"/>
        </p:nvSpPr>
        <p:spPr>
          <a:xfrm flipV="1">
            <a:off x="6108065" y="0"/>
            <a:ext cx="6080760" cy="6857998"/>
          </a:xfrm>
          <a:prstGeom prst="rect">
            <a:avLst/>
          </a:prstGeom>
          <a:solidFill>
            <a:srgbClr val="BE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39">
            <a:extLst>
              <a:ext uri="{FF2B5EF4-FFF2-40B4-BE49-F238E27FC236}">
                <a16:creationId xmlns:a16="http://schemas.microsoft.com/office/drawing/2014/main" id="{1755C051-C5F1-B04E-887E-77196A47CB56}"/>
              </a:ext>
            </a:extLst>
          </p:cNvPr>
          <p:cNvSpPr>
            <a:spLocks noGrp="1"/>
          </p:cNvSpPr>
          <p:nvPr>
            <p:ph sz="quarter" idx="15" hasCustomPrompt="1"/>
          </p:nvPr>
        </p:nvSpPr>
        <p:spPr bwMode="gray">
          <a:xfrm>
            <a:off x="6473825"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3">
            <a:extLst>
              <a:ext uri="{FF2B5EF4-FFF2-40B4-BE49-F238E27FC236}">
                <a16:creationId xmlns:a16="http://schemas.microsoft.com/office/drawing/2014/main" id="{1FDA37A7-70E9-C74D-BE90-6017826D6CDD}"/>
              </a:ext>
            </a:extLst>
          </p:cNvPr>
          <p:cNvSpPr>
            <a:spLocks noGrp="1"/>
          </p:cNvSpPr>
          <p:nvPr>
            <p:ph sz="quarter" idx="14" hasCustomPrompt="1"/>
          </p:nvPr>
        </p:nvSpPr>
        <p:spPr>
          <a:xfrm>
            <a:off x="374904"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
            <a:extLst>
              <a:ext uri="{FF2B5EF4-FFF2-40B4-BE49-F238E27FC236}">
                <a16:creationId xmlns:a16="http://schemas.microsoft.com/office/drawing/2014/main" id="{694FE513-DD74-8048-98A5-549843E8A855}"/>
              </a:ext>
            </a:extLst>
          </p:cNvPr>
          <p:cNvSpPr>
            <a:spLocks noGrp="1"/>
          </p:cNvSpPr>
          <p:nvPr>
            <p:ph type="body" idx="10" hasCustomPrompt="1"/>
          </p:nvPr>
        </p:nvSpPr>
        <p:spPr bwMode="gray">
          <a:xfrm>
            <a:off x="374904" y="816432"/>
            <a:ext cx="5340096"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9" name="Title 3">
            <a:extLst>
              <a:ext uri="{FF2B5EF4-FFF2-40B4-BE49-F238E27FC236}">
                <a16:creationId xmlns:a16="http://schemas.microsoft.com/office/drawing/2014/main" id="{FA373D37-84F7-7440-A2EF-94B614ADBBC8}"/>
              </a:ext>
            </a:extLst>
          </p:cNvPr>
          <p:cNvSpPr>
            <a:spLocks noGrp="1"/>
          </p:cNvSpPr>
          <p:nvPr>
            <p:ph type="title" hasCustomPrompt="1"/>
          </p:nvPr>
        </p:nvSpPr>
        <p:spPr>
          <a:xfrm>
            <a:off x="374904" y="527736"/>
            <a:ext cx="5340096"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4168833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alf and Half Content 3">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9" name="Rectangle 8">
            <a:extLst>
              <a:ext uri="{FF2B5EF4-FFF2-40B4-BE49-F238E27FC236}">
                <a16:creationId xmlns:a16="http://schemas.microsoft.com/office/drawing/2014/main" id="{C2100352-D2B6-3C45-BD4F-A42D2E8ABFB7}"/>
              </a:ext>
            </a:extLst>
          </p:cNvPr>
          <p:cNvSpPr/>
          <p:nvPr userDrawn="1"/>
        </p:nvSpPr>
        <p:spPr>
          <a:xfrm flipV="1">
            <a:off x="6108065" y="0"/>
            <a:ext cx="6080760" cy="6857998"/>
          </a:xfrm>
          <a:prstGeom prst="rect">
            <a:avLst/>
          </a:prstGeom>
          <a:solidFill>
            <a:srgbClr val="FFE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39">
            <a:extLst>
              <a:ext uri="{FF2B5EF4-FFF2-40B4-BE49-F238E27FC236}">
                <a16:creationId xmlns:a16="http://schemas.microsoft.com/office/drawing/2014/main" id="{5D6AF46E-1617-2346-8E8C-FFC91106B24C}"/>
              </a:ext>
            </a:extLst>
          </p:cNvPr>
          <p:cNvSpPr>
            <a:spLocks noGrp="1"/>
          </p:cNvSpPr>
          <p:nvPr>
            <p:ph sz="quarter" idx="15" hasCustomPrompt="1"/>
          </p:nvPr>
        </p:nvSpPr>
        <p:spPr bwMode="gray">
          <a:xfrm>
            <a:off x="6473825"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3">
            <a:extLst>
              <a:ext uri="{FF2B5EF4-FFF2-40B4-BE49-F238E27FC236}">
                <a16:creationId xmlns:a16="http://schemas.microsoft.com/office/drawing/2014/main" id="{FC34DC51-BEB6-0C41-A35E-74235C6C6088}"/>
              </a:ext>
            </a:extLst>
          </p:cNvPr>
          <p:cNvSpPr>
            <a:spLocks noGrp="1"/>
          </p:cNvSpPr>
          <p:nvPr>
            <p:ph sz="quarter" idx="14" hasCustomPrompt="1"/>
          </p:nvPr>
        </p:nvSpPr>
        <p:spPr>
          <a:xfrm>
            <a:off x="374904"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a:extLst>
              <a:ext uri="{FF2B5EF4-FFF2-40B4-BE49-F238E27FC236}">
                <a16:creationId xmlns:a16="http://schemas.microsoft.com/office/drawing/2014/main" id="{EBF27691-7472-2B4F-8565-FEACB709FF24}"/>
              </a:ext>
            </a:extLst>
          </p:cNvPr>
          <p:cNvSpPr>
            <a:spLocks noGrp="1"/>
          </p:cNvSpPr>
          <p:nvPr>
            <p:ph type="body" idx="10" hasCustomPrompt="1"/>
          </p:nvPr>
        </p:nvSpPr>
        <p:spPr bwMode="gray">
          <a:xfrm>
            <a:off x="374904" y="816432"/>
            <a:ext cx="5340096"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20" name="Title 3">
            <a:extLst>
              <a:ext uri="{FF2B5EF4-FFF2-40B4-BE49-F238E27FC236}">
                <a16:creationId xmlns:a16="http://schemas.microsoft.com/office/drawing/2014/main" id="{F8679140-CC6F-7C40-9288-B56375720701}"/>
              </a:ext>
            </a:extLst>
          </p:cNvPr>
          <p:cNvSpPr>
            <a:spLocks noGrp="1"/>
          </p:cNvSpPr>
          <p:nvPr>
            <p:ph type="title" hasCustomPrompt="1"/>
          </p:nvPr>
        </p:nvSpPr>
        <p:spPr>
          <a:xfrm>
            <a:off x="374904" y="527736"/>
            <a:ext cx="5340096"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27888603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alf and Half Content 4">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9" name="Rectangle 8">
            <a:extLst>
              <a:ext uri="{FF2B5EF4-FFF2-40B4-BE49-F238E27FC236}">
                <a16:creationId xmlns:a16="http://schemas.microsoft.com/office/drawing/2014/main" id="{B9B53BC7-8120-514F-B240-91F0532BB395}"/>
              </a:ext>
            </a:extLst>
          </p:cNvPr>
          <p:cNvSpPr/>
          <p:nvPr userDrawn="1"/>
        </p:nvSpPr>
        <p:spPr>
          <a:xfrm flipV="1">
            <a:off x="6108065" y="0"/>
            <a:ext cx="6080760" cy="6857998"/>
          </a:xfrm>
          <a:prstGeom prst="rect">
            <a:avLst/>
          </a:prstGeom>
          <a:solidFill>
            <a:srgbClr val="E7C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39">
            <a:extLst>
              <a:ext uri="{FF2B5EF4-FFF2-40B4-BE49-F238E27FC236}">
                <a16:creationId xmlns:a16="http://schemas.microsoft.com/office/drawing/2014/main" id="{7321E8EF-1303-7E49-9F1C-3BD518FBFAB8}"/>
              </a:ext>
            </a:extLst>
          </p:cNvPr>
          <p:cNvSpPr>
            <a:spLocks noGrp="1"/>
          </p:cNvSpPr>
          <p:nvPr>
            <p:ph sz="quarter" idx="15" hasCustomPrompt="1"/>
          </p:nvPr>
        </p:nvSpPr>
        <p:spPr bwMode="gray">
          <a:xfrm>
            <a:off x="6473825"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3">
            <a:extLst>
              <a:ext uri="{FF2B5EF4-FFF2-40B4-BE49-F238E27FC236}">
                <a16:creationId xmlns:a16="http://schemas.microsoft.com/office/drawing/2014/main" id="{6B31A2B6-796A-6B42-B4D4-8AB6F3E8F97A}"/>
              </a:ext>
            </a:extLst>
          </p:cNvPr>
          <p:cNvSpPr>
            <a:spLocks noGrp="1"/>
          </p:cNvSpPr>
          <p:nvPr>
            <p:ph sz="quarter" idx="14" hasCustomPrompt="1"/>
          </p:nvPr>
        </p:nvSpPr>
        <p:spPr>
          <a:xfrm>
            <a:off x="374904"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a:extLst>
              <a:ext uri="{FF2B5EF4-FFF2-40B4-BE49-F238E27FC236}">
                <a16:creationId xmlns:a16="http://schemas.microsoft.com/office/drawing/2014/main" id="{AC90DFA1-4FBA-8E47-AF86-2708C3BEE80C}"/>
              </a:ext>
            </a:extLst>
          </p:cNvPr>
          <p:cNvSpPr>
            <a:spLocks noGrp="1"/>
          </p:cNvSpPr>
          <p:nvPr>
            <p:ph type="body" idx="10" hasCustomPrompt="1"/>
          </p:nvPr>
        </p:nvSpPr>
        <p:spPr bwMode="gray">
          <a:xfrm>
            <a:off x="374904" y="816432"/>
            <a:ext cx="5340096"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20" name="Title 3">
            <a:extLst>
              <a:ext uri="{FF2B5EF4-FFF2-40B4-BE49-F238E27FC236}">
                <a16:creationId xmlns:a16="http://schemas.microsoft.com/office/drawing/2014/main" id="{55526728-7F27-F04A-9E3D-A0D0CF90ECCA}"/>
              </a:ext>
            </a:extLst>
          </p:cNvPr>
          <p:cNvSpPr>
            <a:spLocks noGrp="1"/>
          </p:cNvSpPr>
          <p:nvPr>
            <p:ph type="title" hasCustomPrompt="1"/>
          </p:nvPr>
        </p:nvSpPr>
        <p:spPr>
          <a:xfrm>
            <a:off x="374904" y="527736"/>
            <a:ext cx="5340096"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2798149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52327E5-C055-3C47-AE3B-7679B5863163}"/>
              </a:ext>
            </a:extLst>
          </p:cNvPr>
          <p:cNvSpPr/>
          <p:nvPr userDrawn="1"/>
        </p:nvSpPr>
        <p:spPr>
          <a:xfrm>
            <a:off x="0" y="0"/>
            <a:ext cx="610760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8" name="Title 1">
            <a:extLst>
              <a:ext uri="{FF2B5EF4-FFF2-40B4-BE49-F238E27FC236}">
                <a16:creationId xmlns:a16="http://schemas.microsoft.com/office/drawing/2014/main" id="{03856140-7676-0B41-9938-B7BC8109E2B9}"/>
              </a:ext>
            </a:extLst>
          </p:cNvPr>
          <p:cNvSpPr>
            <a:spLocks noGrp="1"/>
          </p:cNvSpPr>
          <p:nvPr>
            <p:ph type="ctrTitle" hasCustomPrompt="1"/>
          </p:nvPr>
        </p:nvSpPr>
        <p:spPr bwMode="gray">
          <a:xfrm>
            <a:off x="374904" y="395509"/>
            <a:ext cx="5335964" cy="1316472"/>
          </a:xfrm>
        </p:spPr>
        <p:txBody>
          <a:bodyPr wrap="square" lIns="91521" tIns="45761" rIns="91440" bIns="45761" anchor="b">
            <a:noAutofit/>
          </a:bodyPr>
          <a:lstStyle>
            <a:lvl1pPr algn="l">
              <a:lnSpc>
                <a:spcPct val="95000"/>
              </a:lnSpc>
              <a:defRPr sz="3000" b="1">
                <a:solidFill>
                  <a:schemeClr val="tx1"/>
                </a:solidFill>
              </a:defRPr>
            </a:lvl1pPr>
          </a:lstStyle>
          <a:p>
            <a:r>
              <a:rPr lang="en-US" dirty="0"/>
              <a:t>Click to Edit Master Title Style</a:t>
            </a:r>
          </a:p>
        </p:txBody>
      </p:sp>
      <p:sp>
        <p:nvSpPr>
          <p:cNvPr id="19" name="Text Placeholder 24">
            <a:extLst>
              <a:ext uri="{FF2B5EF4-FFF2-40B4-BE49-F238E27FC236}">
                <a16:creationId xmlns:a16="http://schemas.microsoft.com/office/drawing/2014/main" id="{72402FA3-4DE6-1242-ABE8-3A7D3B3F87B6}"/>
              </a:ext>
            </a:extLst>
          </p:cNvPr>
          <p:cNvSpPr>
            <a:spLocks noGrp="1"/>
          </p:cNvSpPr>
          <p:nvPr>
            <p:ph type="body" sz="quarter" idx="10" hasCustomPrompt="1"/>
          </p:nvPr>
        </p:nvSpPr>
        <p:spPr bwMode="gray">
          <a:xfrm>
            <a:off x="374904" y="1767408"/>
            <a:ext cx="5335964" cy="813816"/>
          </a:xfrm>
        </p:spPr>
        <p:txBody>
          <a:bodyPr wrap="square" lIns="91521" tIns="45761" rIns="91440" bIns="45761">
            <a:noAutofit/>
          </a:bodyPr>
          <a:lstStyle>
            <a:lvl1pPr marL="0" indent="0">
              <a:lnSpc>
                <a:spcPct val="100000"/>
              </a:lnSpc>
              <a:spcBef>
                <a:spcPts val="0"/>
              </a:spcBef>
              <a:spcAft>
                <a:spcPts val="0"/>
              </a:spcAft>
              <a:buFont typeface="Arial" panose="020B0604020202020204" pitchFamily="34" charset="0"/>
              <a:buChar char="​"/>
              <a:defRPr sz="1800" b="0">
                <a:solidFill>
                  <a:schemeClr val="tx1"/>
                </a:solidFill>
              </a:defRPr>
            </a:lvl1pPr>
            <a:lvl2pPr marL="0" indent="0">
              <a:lnSpc>
                <a:spcPct val="85000"/>
              </a:lnSpc>
              <a:spcBef>
                <a:spcPts val="4400"/>
              </a:spcBef>
              <a:buFont typeface="Arial" panose="020B0604020202020204" pitchFamily="34" charset="0"/>
              <a:buChar char="​"/>
              <a:defRPr sz="1800" b="0">
                <a:solidFill>
                  <a:schemeClr val="tx1"/>
                </a:solidFill>
              </a:defRPr>
            </a:lvl2pPr>
            <a:lvl3pPr marL="0" indent="0">
              <a:lnSpc>
                <a:spcPct val="85000"/>
              </a:lnSpc>
              <a:buFont typeface="Arial" panose="020B0604020202020204" pitchFamily="34" charset="0"/>
              <a:buChar char="​"/>
              <a:defRPr sz="1800" b="0">
                <a:solidFill>
                  <a:schemeClr val="tx1"/>
                </a:solidFill>
              </a:defRPr>
            </a:lvl3pPr>
            <a:lvl4pPr marL="0" indent="0">
              <a:lnSpc>
                <a:spcPct val="85000"/>
              </a:lnSpc>
              <a:buFont typeface="Arial" panose="020B0604020202020204" pitchFamily="34" charset="0"/>
              <a:buChar char="​"/>
              <a:defRPr sz="1600" b="0">
                <a:solidFill>
                  <a:schemeClr val="bg2"/>
                </a:solidFill>
              </a:defRPr>
            </a:lvl4pPr>
            <a:lvl5pPr marL="0" indent="0">
              <a:lnSpc>
                <a:spcPct val="85000"/>
              </a:lnSpc>
              <a:buFont typeface="Arial" panose="020B0604020202020204" pitchFamily="34" charset="0"/>
              <a:buChar char="​"/>
              <a:defRPr sz="1600" b="0">
                <a:solidFill>
                  <a:schemeClr val="bg2"/>
                </a:solidFill>
              </a:defRPr>
            </a:lvl5pPr>
          </a:lstStyle>
          <a:p>
            <a:pPr lvl="0"/>
            <a:r>
              <a:rPr lang="en-US" dirty="0"/>
              <a:t>Click to edit master text styles</a:t>
            </a:r>
          </a:p>
        </p:txBody>
      </p:sp>
      <p:sp>
        <p:nvSpPr>
          <p:cNvPr id="20" name="Footer Placeholder 4">
            <a:extLst>
              <a:ext uri="{FF2B5EF4-FFF2-40B4-BE49-F238E27FC236}">
                <a16:creationId xmlns:a16="http://schemas.microsoft.com/office/drawing/2014/main" id="{F8F8FE56-17F9-F145-B2CF-258FDA9CAF41}"/>
              </a:ext>
            </a:extLst>
          </p:cNvPr>
          <p:cNvSpPr>
            <a:spLocks noGrp="1"/>
          </p:cNvSpPr>
          <p:nvPr>
            <p:ph type="ftr" sz="quarter" idx="3"/>
          </p:nvPr>
        </p:nvSpPr>
        <p:spPr>
          <a:xfrm>
            <a:off x="374904" y="6547104"/>
            <a:ext cx="5340096"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21" name="Text Placeholder 4">
            <a:extLst>
              <a:ext uri="{FF2B5EF4-FFF2-40B4-BE49-F238E27FC236}">
                <a16:creationId xmlns:a16="http://schemas.microsoft.com/office/drawing/2014/main" id="{B5281EC6-7D0D-AE41-A0A9-3CAE7191591B}"/>
              </a:ext>
            </a:extLst>
          </p:cNvPr>
          <p:cNvSpPr>
            <a:spLocks noGrp="1"/>
          </p:cNvSpPr>
          <p:nvPr>
            <p:ph type="body" sz="quarter" idx="11" hasCustomPrompt="1"/>
          </p:nvPr>
        </p:nvSpPr>
        <p:spPr>
          <a:xfrm>
            <a:off x="374904" y="547132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Name</a:t>
            </a:r>
          </a:p>
        </p:txBody>
      </p:sp>
      <p:sp>
        <p:nvSpPr>
          <p:cNvPr id="22" name="Text Placeholder 4">
            <a:extLst>
              <a:ext uri="{FF2B5EF4-FFF2-40B4-BE49-F238E27FC236}">
                <a16:creationId xmlns:a16="http://schemas.microsoft.com/office/drawing/2014/main" id="{8920635D-FD08-494C-A157-C62AC2B33749}"/>
              </a:ext>
            </a:extLst>
          </p:cNvPr>
          <p:cNvSpPr>
            <a:spLocks noGrp="1"/>
          </p:cNvSpPr>
          <p:nvPr>
            <p:ph type="body" sz="quarter" idx="12" hasCustomPrompt="1"/>
          </p:nvPr>
        </p:nvSpPr>
        <p:spPr>
          <a:xfrm>
            <a:off x="374904" y="5693865"/>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Title</a:t>
            </a:r>
          </a:p>
        </p:txBody>
      </p:sp>
      <p:sp>
        <p:nvSpPr>
          <p:cNvPr id="23" name="Text Placeholder 4">
            <a:extLst>
              <a:ext uri="{FF2B5EF4-FFF2-40B4-BE49-F238E27FC236}">
                <a16:creationId xmlns:a16="http://schemas.microsoft.com/office/drawing/2014/main" id="{283B91C1-5EE1-FF4E-A9D9-7410256B3E50}"/>
              </a:ext>
            </a:extLst>
          </p:cNvPr>
          <p:cNvSpPr>
            <a:spLocks noGrp="1"/>
          </p:cNvSpPr>
          <p:nvPr>
            <p:ph type="body" sz="quarter" idx="13" hasCustomPrompt="1"/>
          </p:nvPr>
        </p:nvSpPr>
        <p:spPr>
          <a:xfrm>
            <a:off x="374904" y="591641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Date</a:t>
            </a:r>
          </a:p>
        </p:txBody>
      </p:sp>
      <p:pic>
        <p:nvPicPr>
          <p:cNvPr id="24" name="Picture 23">
            <a:extLst>
              <a:ext uri="{FF2B5EF4-FFF2-40B4-BE49-F238E27FC236}">
                <a16:creationId xmlns:a16="http://schemas.microsoft.com/office/drawing/2014/main" id="{8C09507D-7AEC-EF4F-A76A-1548E12CAD64}"/>
              </a:ext>
            </a:extLst>
          </p:cNvPr>
          <p:cNvPicPr>
            <a:picLocks noChangeAspect="1"/>
          </p:cNvPicPr>
          <p:nvPr userDrawn="1"/>
        </p:nvPicPr>
        <p:blipFill>
          <a:blip r:embed="rId2"/>
          <a:srcRect/>
          <a:stretch/>
        </p:blipFill>
        <p:spPr>
          <a:xfrm>
            <a:off x="7812856" y="1188851"/>
            <a:ext cx="2649402" cy="479964"/>
          </a:xfrm>
          <a:prstGeom prst="rect">
            <a:avLst/>
          </a:prstGeom>
        </p:spPr>
      </p:pic>
      <p:pic>
        <p:nvPicPr>
          <p:cNvPr id="10" name="Picture 9" descr="A picture containing brush&#10;&#10;Description automatically generated">
            <a:extLst>
              <a:ext uri="{FF2B5EF4-FFF2-40B4-BE49-F238E27FC236}">
                <a16:creationId xmlns:a16="http://schemas.microsoft.com/office/drawing/2014/main" id="{2B3B0153-AC3D-134F-BB6C-4ABBF7C4450E}"/>
              </a:ext>
            </a:extLst>
          </p:cNvPr>
          <p:cNvPicPr>
            <a:picLocks noChangeAspect="1"/>
          </p:cNvPicPr>
          <p:nvPr userDrawn="1"/>
        </p:nvPicPr>
        <p:blipFill>
          <a:blip r:embed="rId3"/>
          <a:stretch>
            <a:fillRect/>
          </a:stretch>
        </p:blipFill>
        <p:spPr>
          <a:xfrm>
            <a:off x="6109252" y="2745041"/>
            <a:ext cx="6080760" cy="4112959"/>
          </a:xfrm>
          <a:prstGeom prst="rect">
            <a:avLst/>
          </a:prstGeom>
        </p:spPr>
      </p:pic>
    </p:spTree>
    <p:extLst>
      <p:ext uri="{BB962C8B-B14F-4D97-AF65-F5344CB8AC3E}">
        <p14:creationId xmlns:p14="http://schemas.microsoft.com/office/powerpoint/2010/main" val="2828578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Image 1">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10" name="Picture Placeholder 7">
            <a:extLst>
              <a:ext uri="{FF2B5EF4-FFF2-40B4-BE49-F238E27FC236}">
                <a16:creationId xmlns:a16="http://schemas.microsoft.com/office/drawing/2014/main" id="{325E0E67-0713-9747-9925-80A52A4F2055}"/>
              </a:ext>
            </a:extLst>
          </p:cNvPr>
          <p:cNvSpPr>
            <a:spLocks noGrp="1"/>
          </p:cNvSpPr>
          <p:nvPr>
            <p:ph type="pic" sz="quarter" idx="24" hasCustomPrompt="1"/>
          </p:nvPr>
        </p:nvSpPr>
        <p:spPr>
          <a:xfrm>
            <a:off x="6108065" y="0"/>
            <a:ext cx="6080760" cy="6857999"/>
          </a:xfrm>
          <a:solidFill>
            <a:schemeClr val="bg2">
              <a:alpha val="50000"/>
            </a:schemeClr>
          </a:solidFill>
        </p:spPr>
        <p:txBody>
          <a:bodyPr anchor="ctr"/>
          <a:lstStyle>
            <a:lvl1pPr marL="0" indent="0" algn="ctr">
              <a:buNone/>
              <a:defRPr b="0"/>
            </a:lvl1pPr>
          </a:lstStyle>
          <a:p>
            <a:r>
              <a:rPr lang="en-US" dirty="0"/>
              <a:t>Click to add image</a:t>
            </a:r>
          </a:p>
        </p:txBody>
      </p:sp>
      <p:sp>
        <p:nvSpPr>
          <p:cNvPr id="11" name="Text Placeholder 2">
            <a:extLst>
              <a:ext uri="{FF2B5EF4-FFF2-40B4-BE49-F238E27FC236}">
                <a16:creationId xmlns:a16="http://schemas.microsoft.com/office/drawing/2014/main" id="{97CF31B8-79F6-5B4F-BD11-4C648F75A7F7}"/>
              </a:ext>
            </a:extLst>
          </p:cNvPr>
          <p:cNvSpPr>
            <a:spLocks noGrp="1"/>
          </p:cNvSpPr>
          <p:nvPr>
            <p:ph type="body" idx="10" hasCustomPrompt="1"/>
          </p:nvPr>
        </p:nvSpPr>
        <p:spPr bwMode="gray">
          <a:xfrm>
            <a:off x="374904" y="816432"/>
            <a:ext cx="5340096"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4" name="Title 3">
            <a:extLst>
              <a:ext uri="{FF2B5EF4-FFF2-40B4-BE49-F238E27FC236}">
                <a16:creationId xmlns:a16="http://schemas.microsoft.com/office/drawing/2014/main" id="{AD52E62C-D76E-4546-A4E4-3F1236AED69E}"/>
              </a:ext>
            </a:extLst>
          </p:cNvPr>
          <p:cNvSpPr>
            <a:spLocks noGrp="1"/>
          </p:cNvSpPr>
          <p:nvPr>
            <p:ph type="title" hasCustomPrompt="1"/>
          </p:nvPr>
        </p:nvSpPr>
        <p:spPr>
          <a:xfrm>
            <a:off x="374904" y="527736"/>
            <a:ext cx="5340096" cy="329184"/>
          </a:xfrm>
        </p:spPr>
        <p:txBody>
          <a:bodyPr wrap="square" lIns="91440">
            <a:noAutofit/>
          </a:bodyPr>
          <a:lstStyle>
            <a:lvl1pPr>
              <a:defRPr sz="2200"/>
            </a:lvl1pPr>
          </a:lstStyle>
          <a:p>
            <a:r>
              <a:rPr lang="en-US" dirty="0"/>
              <a:t>Click to Edit Master Title Style</a:t>
            </a:r>
          </a:p>
        </p:txBody>
      </p:sp>
      <p:sp>
        <p:nvSpPr>
          <p:cNvPr id="15" name="Content Placeholder 39">
            <a:extLst>
              <a:ext uri="{FF2B5EF4-FFF2-40B4-BE49-F238E27FC236}">
                <a16:creationId xmlns:a16="http://schemas.microsoft.com/office/drawing/2014/main" id="{6324C370-C692-7E40-915D-7B77B88D4FAB}"/>
              </a:ext>
            </a:extLst>
          </p:cNvPr>
          <p:cNvSpPr>
            <a:spLocks noGrp="1"/>
          </p:cNvSpPr>
          <p:nvPr>
            <p:ph sz="quarter" idx="15" hasCustomPrompt="1"/>
          </p:nvPr>
        </p:nvSpPr>
        <p:spPr bwMode="gray">
          <a:xfrm>
            <a:off x="374904"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762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Image 2">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8" name="Picture Placeholder 7">
            <a:extLst>
              <a:ext uri="{FF2B5EF4-FFF2-40B4-BE49-F238E27FC236}">
                <a16:creationId xmlns:a16="http://schemas.microsoft.com/office/drawing/2014/main" id="{AC166CF8-201D-CF48-AB8A-6CCFF94CE499}"/>
              </a:ext>
            </a:extLst>
          </p:cNvPr>
          <p:cNvSpPr>
            <a:spLocks noGrp="1"/>
          </p:cNvSpPr>
          <p:nvPr>
            <p:ph type="pic" sz="quarter" idx="24" hasCustomPrompt="1"/>
          </p:nvPr>
        </p:nvSpPr>
        <p:spPr>
          <a:xfrm>
            <a:off x="6108065" y="475488"/>
            <a:ext cx="5594163" cy="5905501"/>
          </a:xfrm>
          <a:solidFill>
            <a:schemeClr val="bg2">
              <a:alpha val="50000"/>
            </a:schemeClr>
          </a:solidFill>
        </p:spPr>
        <p:txBody>
          <a:bodyPr anchor="ctr"/>
          <a:lstStyle>
            <a:lvl1pPr marL="0" indent="0" algn="ctr">
              <a:buNone/>
              <a:defRPr b="0"/>
            </a:lvl1pPr>
          </a:lstStyle>
          <a:p>
            <a:r>
              <a:rPr lang="en-US" dirty="0"/>
              <a:t>Click to add image</a:t>
            </a:r>
          </a:p>
        </p:txBody>
      </p:sp>
      <p:sp>
        <p:nvSpPr>
          <p:cNvPr id="9" name="Text Placeholder 2">
            <a:extLst>
              <a:ext uri="{FF2B5EF4-FFF2-40B4-BE49-F238E27FC236}">
                <a16:creationId xmlns:a16="http://schemas.microsoft.com/office/drawing/2014/main" id="{37A9ECC6-227D-8E47-9CE1-FE2E48D69491}"/>
              </a:ext>
            </a:extLst>
          </p:cNvPr>
          <p:cNvSpPr>
            <a:spLocks noGrp="1"/>
          </p:cNvSpPr>
          <p:nvPr>
            <p:ph type="body" idx="10" hasCustomPrompt="1"/>
          </p:nvPr>
        </p:nvSpPr>
        <p:spPr bwMode="gray">
          <a:xfrm>
            <a:off x="374904" y="816432"/>
            <a:ext cx="5340096"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6" name="Title 3">
            <a:extLst>
              <a:ext uri="{FF2B5EF4-FFF2-40B4-BE49-F238E27FC236}">
                <a16:creationId xmlns:a16="http://schemas.microsoft.com/office/drawing/2014/main" id="{BB46F5C2-5D7C-BD47-86CD-627B5C500306}"/>
              </a:ext>
            </a:extLst>
          </p:cNvPr>
          <p:cNvSpPr>
            <a:spLocks noGrp="1"/>
          </p:cNvSpPr>
          <p:nvPr>
            <p:ph type="title" hasCustomPrompt="1"/>
          </p:nvPr>
        </p:nvSpPr>
        <p:spPr>
          <a:xfrm>
            <a:off x="374904" y="527736"/>
            <a:ext cx="5340096" cy="329184"/>
          </a:xfrm>
        </p:spPr>
        <p:txBody>
          <a:bodyPr wrap="square" lIns="91440">
            <a:noAutofit/>
          </a:bodyPr>
          <a:lstStyle>
            <a:lvl1pPr>
              <a:defRPr sz="2200"/>
            </a:lvl1pPr>
          </a:lstStyle>
          <a:p>
            <a:r>
              <a:rPr lang="en-US" dirty="0"/>
              <a:t>Click to Edit Master Title Style</a:t>
            </a:r>
          </a:p>
        </p:txBody>
      </p:sp>
      <p:sp>
        <p:nvSpPr>
          <p:cNvPr id="17" name="Content Placeholder 39">
            <a:extLst>
              <a:ext uri="{FF2B5EF4-FFF2-40B4-BE49-F238E27FC236}">
                <a16:creationId xmlns:a16="http://schemas.microsoft.com/office/drawing/2014/main" id="{DC935607-B068-EA49-9A29-CA427176D6AA}"/>
              </a:ext>
            </a:extLst>
          </p:cNvPr>
          <p:cNvSpPr>
            <a:spLocks noGrp="1"/>
          </p:cNvSpPr>
          <p:nvPr>
            <p:ph sz="quarter" idx="15" hasCustomPrompt="1"/>
          </p:nvPr>
        </p:nvSpPr>
        <p:spPr bwMode="gray">
          <a:xfrm>
            <a:off x="374904" y="1783080"/>
            <a:ext cx="5340096"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118422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10" name="Text Placeholder 2">
            <a:extLst>
              <a:ext uri="{FF2B5EF4-FFF2-40B4-BE49-F238E27FC236}">
                <a16:creationId xmlns:a16="http://schemas.microsoft.com/office/drawing/2014/main" id="{B2EC2D67-7410-8B43-90E0-B4C67B2EC6FE}"/>
              </a:ext>
            </a:extLst>
          </p:cNvPr>
          <p:cNvSpPr>
            <a:spLocks noGrp="1"/>
          </p:cNvSpPr>
          <p:nvPr>
            <p:ph type="body" idx="10" hasCustomPrompt="1"/>
          </p:nvPr>
        </p:nvSpPr>
        <p:spPr bwMode="gray">
          <a:xfrm>
            <a:off x="374904" y="816432"/>
            <a:ext cx="11439144"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1" name="Title 3">
            <a:extLst>
              <a:ext uri="{FF2B5EF4-FFF2-40B4-BE49-F238E27FC236}">
                <a16:creationId xmlns:a16="http://schemas.microsoft.com/office/drawing/2014/main" id="{EA644C43-9B90-4241-8AA1-F1E4107B9E8B}"/>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2367538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6" name="Content Placeholder 3">
            <a:extLst>
              <a:ext uri="{FF2B5EF4-FFF2-40B4-BE49-F238E27FC236}">
                <a16:creationId xmlns:a16="http://schemas.microsoft.com/office/drawing/2014/main" id="{8D02C6B6-99BF-064F-A5D7-1CCF2446F7DE}"/>
              </a:ext>
            </a:extLst>
          </p:cNvPr>
          <p:cNvSpPr>
            <a:spLocks noGrp="1"/>
          </p:cNvSpPr>
          <p:nvPr>
            <p:ph sz="quarter" idx="14" hasCustomPrompt="1"/>
          </p:nvPr>
        </p:nvSpPr>
        <p:spPr>
          <a:xfrm>
            <a:off x="374904" y="1783080"/>
            <a:ext cx="11439144"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
            <a:extLst>
              <a:ext uri="{FF2B5EF4-FFF2-40B4-BE49-F238E27FC236}">
                <a16:creationId xmlns:a16="http://schemas.microsoft.com/office/drawing/2014/main" id="{9E9FBA22-B029-C244-89A0-797A6B04D6A2}"/>
              </a:ext>
            </a:extLst>
          </p:cNvPr>
          <p:cNvSpPr>
            <a:spLocks noGrp="1"/>
          </p:cNvSpPr>
          <p:nvPr>
            <p:ph type="body" idx="10" hasCustomPrompt="1"/>
          </p:nvPr>
        </p:nvSpPr>
        <p:spPr bwMode="gray">
          <a:xfrm>
            <a:off x="374904" y="816432"/>
            <a:ext cx="11439144"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8" name="Title 3">
            <a:extLst>
              <a:ext uri="{FF2B5EF4-FFF2-40B4-BE49-F238E27FC236}">
                <a16:creationId xmlns:a16="http://schemas.microsoft.com/office/drawing/2014/main" id="{603D2981-EAD6-A84C-BC51-67E7B512B892}"/>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30443856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No Subtitle, No Source">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9" name="Content Placeholder 3">
            <a:extLst>
              <a:ext uri="{FF2B5EF4-FFF2-40B4-BE49-F238E27FC236}">
                <a16:creationId xmlns:a16="http://schemas.microsoft.com/office/drawing/2014/main" id="{5ADAEAD5-D974-D147-8AB9-192E5FE6AC09}"/>
              </a:ext>
            </a:extLst>
          </p:cNvPr>
          <p:cNvSpPr>
            <a:spLocks noGrp="1"/>
          </p:cNvSpPr>
          <p:nvPr>
            <p:ph sz="quarter" idx="14" hasCustomPrompt="1"/>
          </p:nvPr>
        </p:nvSpPr>
        <p:spPr>
          <a:xfrm>
            <a:off x="374904" y="1783080"/>
            <a:ext cx="11439144"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3">
            <a:extLst>
              <a:ext uri="{FF2B5EF4-FFF2-40B4-BE49-F238E27FC236}">
                <a16:creationId xmlns:a16="http://schemas.microsoft.com/office/drawing/2014/main" id="{467C6EC9-F1B4-3E40-9348-848702789BF7}"/>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29306628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6" name="Content Placeholder 3">
            <a:extLst>
              <a:ext uri="{FF2B5EF4-FFF2-40B4-BE49-F238E27FC236}">
                <a16:creationId xmlns:a16="http://schemas.microsoft.com/office/drawing/2014/main" id="{3274EA9F-DDAC-A047-BB03-43997A8177A1}"/>
              </a:ext>
            </a:extLst>
          </p:cNvPr>
          <p:cNvSpPr>
            <a:spLocks noGrp="1"/>
          </p:cNvSpPr>
          <p:nvPr>
            <p:ph sz="quarter" idx="14" hasCustomPrompt="1"/>
          </p:nvPr>
        </p:nvSpPr>
        <p:spPr>
          <a:xfrm>
            <a:off x="374904" y="1783080"/>
            <a:ext cx="11439144"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977410CA-F0E9-844F-9A18-C07D4D9D0E8F}"/>
              </a:ext>
            </a:extLst>
          </p:cNvPr>
          <p:cNvSpPr>
            <a:spLocks noGrp="1"/>
          </p:cNvSpPr>
          <p:nvPr>
            <p:ph type="body" sz="quarter" idx="16" hasCustomPrompt="1"/>
          </p:nvPr>
        </p:nvSpPr>
        <p:spPr>
          <a:xfrm>
            <a:off x="374904" y="6163056"/>
            <a:ext cx="5522976" cy="215444"/>
          </a:xfrm>
        </p:spPr>
        <p:txBody>
          <a:bodyPr lIns="91521" tIns="45761" rIns="91521" bIns="45761" anchor="ctr">
            <a:noAutofit/>
          </a:bodyPr>
          <a:lstStyle>
            <a:lvl1pPr marL="0" indent="0">
              <a:lnSpc>
                <a:spcPct val="100000"/>
              </a:lnSpc>
              <a:spcBef>
                <a:spcPts val="0"/>
              </a:spcBef>
              <a:spcAft>
                <a:spcPts val="0"/>
              </a:spcAft>
              <a:buFontTx/>
              <a:buNone/>
              <a:defRPr sz="900" baseline="0">
                <a:solidFill>
                  <a:schemeClr val="tx1">
                    <a:lumMod val="50000"/>
                    <a:lumOff val="50000"/>
                  </a:schemeClr>
                </a:solidFill>
              </a:defRPr>
            </a:lvl1pPr>
            <a:lvl2pPr marL="228804" indent="0">
              <a:buFontTx/>
              <a:buNone/>
              <a:defRPr sz="800">
                <a:solidFill>
                  <a:schemeClr val="bg2"/>
                </a:solidFill>
              </a:defRPr>
            </a:lvl2pPr>
            <a:lvl3pPr marL="457608" indent="0">
              <a:buFontTx/>
              <a:buNone/>
              <a:defRPr sz="800">
                <a:solidFill>
                  <a:schemeClr val="bg2"/>
                </a:solidFill>
              </a:defRPr>
            </a:lvl3pPr>
            <a:lvl4pPr marL="686412" indent="0">
              <a:buFontTx/>
              <a:buNone/>
              <a:defRPr sz="800">
                <a:solidFill>
                  <a:schemeClr val="bg2"/>
                </a:solidFill>
              </a:defRPr>
            </a:lvl4pPr>
            <a:lvl5pPr>
              <a:buFontTx/>
              <a:buNone/>
              <a:defRPr sz="800">
                <a:solidFill>
                  <a:schemeClr val="bg2"/>
                </a:solidFill>
              </a:defRPr>
            </a:lvl5pPr>
          </a:lstStyle>
          <a:p>
            <a:pPr lvl="0"/>
            <a:r>
              <a:rPr lang="en-US" dirty="0"/>
              <a:t>Click to insert source information</a:t>
            </a:r>
          </a:p>
        </p:txBody>
      </p:sp>
      <p:sp>
        <p:nvSpPr>
          <p:cNvPr id="8" name="Text Placeholder 2">
            <a:extLst>
              <a:ext uri="{FF2B5EF4-FFF2-40B4-BE49-F238E27FC236}">
                <a16:creationId xmlns:a16="http://schemas.microsoft.com/office/drawing/2014/main" id="{5A0D4C1F-1047-DD4E-BB60-328504E73733}"/>
              </a:ext>
            </a:extLst>
          </p:cNvPr>
          <p:cNvSpPr>
            <a:spLocks noGrp="1"/>
          </p:cNvSpPr>
          <p:nvPr>
            <p:ph type="body" idx="10" hasCustomPrompt="1"/>
          </p:nvPr>
        </p:nvSpPr>
        <p:spPr bwMode="gray">
          <a:xfrm>
            <a:off x="374904" y="816432"/>
            <a:ext cx="11439144"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1" name="Title 3">
            <a:extLst>
              <a:ext uri="{FF2B5EF4-FFF2-40B4-BE49-F238E27FC236}">
                <a16:creationId xmlns:a16="http://schemas.microsoft.com/office/drawing/2014/main" id="{708452AF-9626-434A-B65E-BE1EA1CB7F0F}"/>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1920173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9" name="Content Placeholder 39">
            <a:extLst>
              <a:ext uri="{FF2B5EF4-FFF2-40B4-BE49-F238E27FC236}">
                <a16:creationId xmlns:a16="http://schemas.microsoft.com/office/drawing/2014/main" id="{A6EF6A56-C144-9F48-83BB-1C48253DABA7}"/>
              </a:ext>
            </a:extLst>
          </p:cNvPr>
          <p:cNvSpPr>
            <a:spLocks noGrp="1"/>
          </p:cNvSpPr>
          <p:nvPr>
            <p:ph sz="quarter" idx="15" hasCustomPrompt="1"/>
          </p:nvPr>
        </p:nvSpPr>
        <p:spPr bwMode="gray">
          <a:xfrm>
            <a:off x="6181344" y="1783080"/>
            <a:ext cx="5632704"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a:extLst>
              <a:ext uri="{FF2B5EF4-FFF2-40B4-BE49-F238E27FC236}">
                <a16:creationId xmlns:a16="http://schemas.microsoft.com/office/drawing/2014/main" id="{D679DA0E-4AA2-434F-9609-3C60ECC48D39}"/>
              </a:ext>
            </a:extLst>
          </p:cNvPr>
          <p:cNvSpPr>
            <a:spLocks noGrp="1"/>
          </p:cNvSpPr>
          <p:nvPr>
            <p:ph sz="quarter" idx="14" hasCustomPrompt="1"/>
          </p:nvPr>
        </p:nvSpPr>
        <p:spPr>
          <a:xfrm>
            <a:off x="374904" y="1783080"/>
            <a:ext cx="5632704" cy="4206240"/>
          </a:xfrm>
        </p:spPr>
        <p:txBody>
          <a:bodyPr wrap="square" lIns="91521">
            <a:noAutofit/>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
            <a:extLst>
              <a:ext uri="{FF2B5EF4-FFF2-40B4-BE49-F238E27FC236}">
                <a16:creationId xmlns:a16="http://schemas.microsoft.com/office/drawing/2014/main" id="{A9F58E42-9DA8-3242-946A-CA01652DEB40}"/>
              </a:ext>
            </a:extLst>
          </p:cNvPr>
          <p:cNvSpPr>
            <a:spLocks noGrp="1"/>
          </p:cNvSpPr>
          <p:nvPr>
            <p:ph type="body" idx="10" hasCustomPrompt="1"/>
          </p:nvPr>
        </p:nvSpPr>
        <p:spPr bwMode="gray">
          <a:xfrm>
            <a:off x="374904" y="816432"/>
            <a:ext cx="11439144"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5" name="Title 3">
            <a:extLst>
              <a:ext uri="{FF2B5EF4-FFF2-40B4-BE49-F238E27FC236}">
                <a16:creationId xmlns:a16="http://schemas.microsoft.com/office/drawing/2014/main" id="{A7F9ACC7-059C-144B-A25E-C80C310CBA8E}"/>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17713060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8" name="Content Placeholder 39">
            <a:extLst>
              <a:ext uri="{FF2B5EF4-FFF2-40B4-BE49-F238E27FC236}">
                <a16:creationId xmlns:a16="http://schemas.microsoft.com/office/drawing/2014/main" id="{92066DBD-7FD4-A340-8B04-A592F6F71E10}"/>
              </a:ext>
            </a:extLst>
          </p:cNvPr>
          <p:cNvSpPr>
            <a:spLocks noGrp="1"/>
          </p:cNvSpPr>
          <p:nvPr>
            <p:ph sz="quarter" idx="15" hasCustomPrompt="1"/>
          </p:nvPr>
        </p:nvSpPr>
        <p:spPr bwMode="gray">
          <a:xfrm>
            <a:off x="374904" y="1783080"/>
            <a:ext cx="3694176" cy="4206240"/>
          </a:xfrm>
        </p:spPr>
        <p:txBody>
          <a:bodyPr wrap="square" lIns="9152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9">
            <a:extLst>
              <a:ext uri="{FF2B5EF4-FFF2-40B4-BE49-F238E27FC236}">
                <a16:creationId xmlns:a16="http://schemas.microsoft.com/office/drawing/2014/main" id="{A37F78A9-884A-3B4B-A97C-386A5466C222}"/>
              </a:ext>
            </a:extLst>
          </p:cNvPr>
          <p:cNvSpPr>
            <a:spLocks noGrp="1"/>
          </p:cNvSpPr>
          <p:nvPr>
            <p:ph sz="quarter" idx="17" hasCustomPrompt="1"/>
          </p:nvPr>
        </p:nvSpPr>
        <p:spPr bwMode="gray">
          <a:xfrm>
            <a:off x="4247325" y="1783080"/>
            <a:ext cx="3694176" cy="4206240"/>
          </a:xfrm>
        </p:spPr>
        <p:txBody>
          <a:bodyPr wrap="square" lIns="9152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9">
            <a:extLst>
              <a:ext uri="{FF2B5EF4-FFF2-40B4-BE49-F238E27FC236}">
                <a16:creationId xmlns:a16="http://schemas.microsoft.com/office/drawing/2014/main" id="{85B47504-D11B-9A4E-AB28-DFC5C2B08E84}"/>
              </a:ext>
            </a:extLst>
          </p:cNvPr>
          <p:cNvSpPr>
            <a:spLocks noGrp="1"/>
          </p:cNvSpPr>
          <p:nvPr>
            <p:ph sz="quarter" idx="18" hasCustomPrompt="1"/>
          </p:nvPr>
        </p:nvSpPr>
        <p:spPr bwMode="gray">
          <a:xfrm>
            <a:off x="8119746" y="1783080"/>
            <a:ext cx="3694176" cy="4206240"/>
          </a:xfrm>
        </p:spPr>
        <p:txBody>
          <a:bodyPr wrap="square" lIns="9152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2">
            <a:extLst>
              <a:ext uri="{FF2B5EF4-FFF2-40B4-BE49-F238E27FC236}">
                <a16:creationId xmlns:a16="http://schemas.microsoft.com/office/drawing/2014/main" id="{2FAB5036-84A9-A045-85F4-DEA8DF595387}"/>
              </a:ext>
            </a:extLst>
          </p:cNvPr>
          <p:cNvSpPr>
            <a:spLocks noGrp="1"/>
          </p:cNvSpPr>
          <p:nvPr>
            <p:ph type="body" idx="10" hasCustomPrompt="1"/>
          </p:nvPr>
        </p:nvSpPr>
        <p:spPr bwMode="gray">
          <a:xfrm>
            <a:off x="374904" y="816432"/>
            <a:ext cx="11439144"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8" name="Title 3">
            <a:extLst>
              <a:ext uri="{FF2B5EF4-FFF2-40B4-BE49-F238E27FC236}">
                <a16:creationId xmlns:a16="http://schemas.microsoft.com/office/drawing/2014/main" id="{EACE5326-A06B-8749-A597-D5F2AA3AA114}"/>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986132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Quad">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9" name="Content Placeholder 39">
            <a:extLst>
              <a:ext uri="{FF2B5EF4-FFF2-40B4-BE49-F238E27FC236}">
                <a16:creationId xmlns:a16="http://schemas.microsoft.com/office/drawing/2014/main" id="{1D027F44-BED8-D249-92A5-C0E055CEDC37}"/>
              </a:ext>
            </a:extLst>
          </p:cNvPr>
          <p:cNvSpPr>
            <a:spLocks noGrp="1"/>
          </p:cNvSpPr>
          <p:nvPr>
            <p:ph sz="quarter" idx="15" hasCustomPrompt="1"/>
          </p:nvPr>
        </p:nvSpPr>
        <p:spPr bwMode="gray">
          <a:xfrm>
            <a:off x="6181344" y="1783080"/>
            <a:ext cx="5632704" cy="2011680"/>
          </a:xfrm>
        </p:spPr>
        <p:txBody>
          <a:bodyPr lIns="9152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a:extLst>
              <a:ext uri="{FF2B5EF4-FFF2-40B4-BE49-F238E27FC236}">
                <a16:creationId xmlns:a16="http://schemas.microsoft.com/office/drawing/2014/main" id="{1F84FCF1-8C0F-7847-9CA2-C73FB4A49504}"/>
              </a:ext>
            </a:extLst>
          </p:cNvPr>
          <p:cNvSpPr>
            <a:spLocks noGrp="1"/>
          </p:cNvSpPr>
          <p:nvPr>
            <p:ph sz="quarter" idx="14" hasCustomPrompt="1"/>
          </p:nvPr>
        </p:nvSpPr>
        <p:spPr>
          <a:xfrm>
            <a:off x="374904" y="1783080"/>
            <a:ext cx="5632704" cy="2011680"/>
          </a:xfrm>
        </p:spPr>
        <p:txBody>
          <a:bodyPr lIns="9152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39">
            <a:extLst>
              <a:ext uri="{FF2B5EF4-FFF2-40B4-BE49-F238E27FC236}">
                <a16:creationId xmlns:a16="http://schemas.microsoft.com/office/drawing/2014/main" id="{F806A097-5CA3-AD42-A6CB-493A822288B6}"/>
              </a:ext>
            </a:extLst>
          </p:cNvPr>
          <p:cNvSpPr>
            <a:spLocks noGrp="1"/>
          </p:cNvSpPr>
          <p:nvPr>
            <p:ph sz="quarter" idx="20" hasCustomPrompt="1"/>
          </p:nvPr>
        </p:nvSpPr>
        <p:spPr bwMode="gray">
          <a:xfrm>
            <a:off x="374904" y="3977640"/>
            <a:ext cx="5632704" cy="2011680"/>
          </a:xfrm>
        </p:spPr>
        <p:txBody>
          <a:bodyPr lIns="9152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3">
            <a:extLst>
              <a:ext uri="{FF2B5EF4-FFF2-40B4-BE49-F238E27FC236}">
                <a16:creationId xmlns:a16="http://schemas.microsoft.com/office/drawing/2014/main" id="{22BFF6A7-958A-6B4A-BED4-546024920EAA}"/>
              </a:ext>
            </a:extLst>
          </p:cNvPr>
          <p:cNvSpPr>
            <a:spLocks noGrp="1"/>
          </p:cNvSpPr>
          <p:nvPr>
            <p:ph sz="quarter" idx="21" hasCustomPrompt="1"/>
          </p:nvPr>
        </p:nvSpPr>
        <p:spPr>
          <a:xfrm>
            <a:off x="6181344" y="3977640"/>
            <a:ext cx="5632704" cy="2011680"/>
          </a:xfrm>
        </p:spPr>
        <p:txBody>
          <a:bodyPr lIns="91521">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2">
            <a:extLst>
              <a:ext uri="{FF2B5EF4-FFF2-40B4-BE49-F238E27FC236}">
                <a16:creationId xmlns:a16="http://schemas.microsoft.com/office/drawing/2014/main" id="{960C7FE2-21B6-2C4F-B02D-69B952D3EBE4}"/>
              </a:ext>
            </a:extLst>
          </p:cNvPr>
          <p:cNvSpPr>
            <a:spLocks noGrp="1"/>
          </p:cNvSpPr>
          <p:nvPr>
            <p:ph type="body" idx="10" hasCustomPrompt="1"/>
          </p:nvPr>
        </p:nvSpPr>
        <p:spPr bwMode="gray">
          <a:xfrm>
            <a:off x="374904" y="816432"/>
            <a:ext cx="11439144"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20" name="Title 3">
            <a:extLst>
              <a:ext uri="{FF2B5EF4-FFF2-40B4-BE49-F238E27FC236}">
                <a16:creationId xmlns:a16="http://schemas.microsoft.com/office/drawing/2014/main" id="{E5588128-585E-8047-A02C-17538739A4B9}"/>
              </a:ext>
            </a:extLst>
          </p:cNvPr>
          <p:cNvSpPr>
            <a:spLocks noGrp="1"/>
          </p:cNvSpPr>
          <p:nvPr>
            <p:ph type="title" hasCustomPrompt="1"/>
          </p:nvPr>
        </p:nvSpPr>
        <p:spPr>
          <a:xfrm>
            <a:off x="374904" y="527736"/>
            <a:ext cx="1143914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9132429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g Stat 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E168DD-4465-0B4B-8A22-17D9BCC5F04F}"/>
              </a:ext>
            </a:extLst>
          </p:cNvPr>
          <p:cNvSpPr/>
          <p:nvPr userDrawn="1"/>
        </p:nvSpPr>
        <p:spPr>
          <a:xfrm>
            <a:off x="0" y="0"/>
            <a:ext cx="61081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
            <a:extLst>
              <a:ext uri="{FF2B5EF4-FFF2-40B4-BE49-F238E27FC236}">
                <a16:creationId xmlns:a16="http://schemas.microsoft.com/office/drawing/2014/main" id="{B0004924-D825-D24F-B2BC-4C7E5E1023AF}"/>
              </a:ext>
            </a:extLst>
          </p:cNvPr>
          <p:cNvSpPr>
            <a:spLocks noGrp="1"/>
          </p:cNvSpPr>
          <p:nvPr>
            <p:ph type="body" sz="quarter" idx="10" hasCustomPrompt="1"/>
          </p:nvPr>
        </p:nvSpPr>
        <p:spPr>
          <a:xfrm>
            <a:off x="374904" y="2322576"/>
            <a:ext cx="5340096" cy="1453896"/>
          </a:xfrm>
        </p:spPr>
        <p:txBody>
          <a:bodyPr anchor="ctr"/>
          <a:lstStyle>
            <a:lvl1pPr marL="0" indent="0" algn="ctr">
              <a:buFontTx/>
              <a:buNone/>
              <a:defRPr kumimoji="0" lang="en-US" sz="12000" i="0" u="none" strike="noStrike" kern="1200" cap="none" spc="0" normalizeH="0" baseline="0" dirty="0" smtClean="0">
                <a:ln>
                  <a:noFill/>
                </a:ln>
                <a:solidFill>
                  <a:schemeClr val="tx1"/>
                </a:solidFill>
                <a:effectLst/>
                <a:uLnTx/>
                <a:uFillTx/>
                <a:latin typeface="+mn-lt"/>
                <a:ea typeface="+mn-ea"/>
                <a:cs typeface="+mn-cs"/>
              </a:defRPr>
            </a:lvl1pPr>
          </a:lstStyle>
          <a:p>
            <a:pPr lvl="0"/>
            <a:r>
              <a:rPr lang="en-US" dirty="0"/>
              <a:t>%</a:t>
            </a:r>
          </a:p>
        </p:txBody>
      </p:sp>
      <p:sp>
        <p:nvSpPr>
          <p:cNvPr id="17" name="Title 1">
            <a:extLst>
              <a:ext uri="{FF2B5EF4-FFF2-40B4-BE49-F238E27FC236}">
                <a16:creationId xmlns:a16="http://schemas.microsoft.com/office/drawing/2014/main" id="{0A6B5012-B2FE-A84D-936F-4ED3A8ED2DC0}"/>
              </a:ext>
            </a:extLst>
          </p:cNvPr>
          <p:cNvSpPr>
            <a:spLocks noGrp="1"/>
          </p:cNvSpPr>
          <p:nvPr>
            <p:ph type="title" hasCustomPrompt="1"/>
          </p:nvPr>
        </p:nvSpPr>
        <p:spPr bwMode="gray">
          <a:xfrm>
            <a:off x="6638544" y="2322576"/>
            <a:ext cx="5010912" cy="448056"/>
          </a:xfrm>
        </p:spPr>
        <p:txBody>
          <a:bodyPr lIns="91521" tIns="45761" rIns="91521" bIns="45761" anchor="b">
            <a:noAutofit/>
          </a:bodyPr>
          <a:lstStyle>
            <a:lvl1pPr algn="l">
              <a:lnSpc>
                <a:spcPct val="80000"/>
              </a:lnSpc>
              <a:defRPr sz="2200" b="1" cap="none" baseline="0">
                <a:solidFill>
                  <a:schemeClr val="tx1"/>
                </a:solidFill>
              </a:defRPr>
            </a:lvl1pPr>
          </a:lstStyle>
          <a:p>
            <a:r>
              <a:rPr lang="en-US" dirty="0"/>
              <a:t>Click To Edit Master Title Style</a:t>
            </a:r>
          </a:p>
        </p:txBody>
      </p:sp>
      <p:sp>
        <p:nvSpPr>
          <p:cNvPr id="18" name="Text Placeholder 2">
            <a:extLst>
              <a:ext uri="{FF2B5EF4-FFF2-40B4-BE49-F238E27FC236}">
                <a16:creationId xmlns:a16="http://schemas.microsoft.com/office/drawing/2014/main" id="{5D74622D-C4CE-7142-8982-A975B277BAC7}"/>
              </a:ext>
            </a:extLst>
          </p:cNvPr>
          <p:cNvSpPr>
            <a:spLocks noGrp="1"/>
          </p:cNvSpPr>
          <p:nvPr>
            <p:ph type="body" idx="1" hasCustomPrompt="1"/>
          </p:nvPr>
        </p:nvSpPr>
        <p:spPr bwMode="gray">
          <a:xfrm>
            <a:off x="6638544" y="2980944"/>
            <a:ext cx="5010912" cy="1362456"/>
          </a:xfrm>
        </p:spPr>
        <p:txBody>
          <a:bodyPr lIns="91521" tIns="45761" rIns="91521" bIns="45761" anchor="t">
            <a:noAutofit/>
          </a:bodyPr>
          <a:lstStyle>
            <a:lvl1pPr marL="0" indent="0">
              <a:buNone/>
              <a:defRPr sz="1800" cap="none" baseline="0">
                <a:solidFill>
                  <a:schemeClr val="tx1"/>
                </a:solidFill>
              </a:defRPr>
            </a:lvl1pPr>
            <a:lvl2pPr marL="457608" indent="0">
              <a:buNone/>
              <a:defRPr sz="1900">
                <a:solidFill>
                  <a:schemeClr val="tx1">
                    <a:tint val="75000"/>
                  </a:schemeClr>
                </a:solidFill>
              </a:defRPr>
            </a:lvl2pPr>
            <a:lvl3pPr marL="915216" indent="0">
              <a:buNone/>
              <a:defRPr sz="1600">
                <a:solidFill>
                  <a:schemeClr val="tx1">
                    <a:tint val="75000"/>
                  </a:schemeClr>
                </a:solidFill>
              </a:defRPr>
            </a:lvl3pPr>
            <a:lvl4pPr marL="1372822" indent="0">
              <a:buNone/>
              <a:defRPr sz="1500">
                <a:solidFill>
                  <a:schemeClr val="tx1">
                    <a:tint val="75000"/>
                  </a:schemeClr>
                </a:solidFill>
              </a:defRPr>
            </a:lvl4pPr>
            <a:lvl5pPr marL="1830430" indent="0">
              <a:buNone/>
              <a:defRPr sz="1500">
                <a:solidFill>
                  <a:schemeClr val="tx1">
                    <a:tint val="75000"/>
                  </a:schemeClr>
                </a:solidFill>
              </a:defRPr>
            </a:lvl5pPr>
            <a:lvl6pPr marL="2288038" indent="0">
              <a:buNone/>
              <a:defRPr sz="1500">
                <a:solidFill>
                  <a:schemeClr val="tx1">
                    <a:tint val="75000"/>
                  </a:schemeClr>
                </a:solidFill>
              </a:defRPr>
            </a:lvl6pPr>
            <a:lvl7pPr marL="2745646" indent="0">
              <a:buNone/>
              <a:defRPr sz="1500">
                <a:solidFill>
                  <a:schemeClr val="tx1">
                    <a:tint val="75000"/>
                  </a:schemeClr>
                </a:solidFill>
              </a:defRPr>
            </a:lvl7pPr>
            <a:lvl8pPr marL="3203253" indent="0">
              <a:buNone/>
              <a:defRPr sz="1500">
                <a:solidFill>
                  <a:schemeClr val="tx1">
                    <a:tint val="75000"/>
                  </a:schemeClr>
                </a:solidFill>
              </a:defRPr>
            </a:lvl8pPr>
            <a:lvl9pPr marL="3660861" indent="0">
              <a:buNone/>
              <a:defRPr sz="1500">
                <a:solidFill>
                  <a:schemeClr val="tx1">
                    <a:tint val="75000"/>
                  </a:schemeClr>
                </a:solidFill>
              </a:defRPr>
            </a:lvl9pPr>
          </a:lstStyle>
          <a:p>
            <a:pPr lvl="0"/>
            <a:r>
              <a:rPr lang="en-US" dirty="0"/>
              <a:t>Click to edit master text styles</a:t>
            </a:r>
          </a:p>
        </p:txBody>
      </p:sp>
      <p:sp>
        <p:nvSpPr>
          <p:cNvPr id="21" name="Text Placeholder 1">
            <a:extLst>
              <a:ext uri="{FF2B5EF4-FFF2-40B4-BE49-F238E27FC236}">
                <a16:creationId xmlns:a16="http://schemas.microsoft.com/office/drawing/2014/main" id="{F8659BC5-C341-4C4D-B883-587ECADB783D}"/>
              </a:ext>
            </a:extLst>
          </p:cNvPr>
          <p:cNvSpPr>
            <a:spLocks noGrp="1"/>
          </p:cNvSpPr>
          <p:nvPr>
            <p:ph type="body" sz="quarter" idx="11"/>
          </p:nvPr>
        </p:nvSpPr>
        <p:spPr>
          <a:xfrm>
            <a:off x="374904" y="3794760"/>
            <a:ext cx="5340096" cy="548640"/>
          </a:xfrm>
        </p:spPr>
        <p:txBody>
          <a:bodyPr/>
          <a:lstStyle>
            <a:lvl1pPr marL="0" indent="0" algn="ctr">
              <a:buNone/>
              <a:defRPr/>
            </a:lvl1pPr>
          </a:lstStyle>
          <a:p>
            <a:pPr lvl="0"/>
            <a:r>
              <a:rPr lang="en-US"/>
              <a:t>Click to edit Master text styles</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22" name="Picture 21">
            <a:extLst>
              <a:ext uri="{FF2B5EF4-FFF2-40B4-BE49-F238E27FC236}">
                <a16:creationId xmlns:a16="http://schemas.microsoft.com/office/drawing/2014/main" id="{989BE236-16B9-C544-A938-02759E6FA8D5}"/>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2704338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52327E5-C055-3C47-AE3B-7679B5863163}"/>
              </a:ext>
            </a:extLst>
          </p:cNvPr>
          <p:cNvSpPr/>
          <p:nvPr userDrawn="1"/>
        </p:nvSpPr>
        <p:spPr>
          <a:xfrm>
            <a:off x="0" y="0"/>
            <a:ext cx="610760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8" name="Title 1">
            <a:extLst>
              <a:ext uri="{FF2B5EF4-FFF2-40B4-BE49-F238E27FC236}">
                <a16:creationId xmlns:a16="http://schemas.microsoft.com/office/drawing/2014/main" id="{03856140-7676-0B41-9938-B7BC8109E2B9}"/>
              </a:ext>
            </a:extLst>
          </p:cNvPr>
          <p:cNvSpPr>
            <a:spLocks noGrp="1"/>
          </p:cNvSpPr>
          <p:nvPr>
            <p:ph type="ctrTitle" hasCustomPrompt="1"/>
          </p:nvPr>
        </p:nvSpPr>
        <p:spPr bwMode="gray">
          <a:xfrm>
            <a:off x="374904" y="395509"/>
            <a:ext cx="5335964" cy="1316472"/>
          </a:xfrm>
        </p:spPr>
        <p:txBody>
          <a:bodyPr wrap="square" lIns="91521" tIns="45761" rIns="91440" bIns="45761" anchor="b">
            <a:noAutofit/>
          </a:bodyPr>
          <a:lstStyle>
            <a:lvl1pPr algn="l">
              <a:lnSpc>
                <a:spcPct val="95000"/>
              </a:lnSpc>
              <a:defRPr sz="3000" b="1">
                <a:solidFill>
                  <a:schemeClr val="tx1"/>
                </a:solidFill>
              </a:defRPr>
            </a:lvl1pPr>
          </a:lstStyle>
          <a:p>
            <a:r>
              <a:rPr lang="en-US" dirty="0"/>
              <a:t>Click to Edit Master Title Style</a:t>
            </a:r>
          </a:p>
        </p:txBody>
      </p:sp>
      <p:sp>
        <p:nvSpPr>
          <p:cNvPr id="19" name="Text Placeholder 24">
            <a:extLst>
              <a:ext uri="{FF2B5EF4-FFF2-40B4-BE49-F238E27FC236}">
                <a16:creationId xmlns:a16="http://schemas.microsoft.com/office/drawing/2014/main" id="{72402FA3-4DE6-1242-ABE8-3A7D3B3F87B6}"/>
              </a:ext>
            </a:extLst>
          </p:cNvPr>
          <p:cNvSpPr>
            <a:spLocks noGrp="1"/>
          </p:cNvSpPr>
          <p:nvPr>
            <p:ph type="body" sz="quarter" idx="10" hasCustomPrompt="1"/>
          </p:nvPr>
        </p:nvSpPr>
        <p:spPr bwMode="gray">
          <a:xfrm>
            <a:off x="374904" y="1767408"/>
            <a:ext cx="5335964" cy="813816"/>
          </a:xfrm>
        </p:spPr>
        <p:txBody>
          <a:bodyPr wrap="square" lIns="91521" tIns="45761" rIns="91440" bIns="45761">
            <a:noAutofit/>
          </a:bodyPr>
          <a:lstStyle>
            <a:lvl1pPr marL="0" indent="0">
              <a:lnSpc>
                <a:spcPct val="100000"/>
              </a:lnSpc>
              <a:spcBef>
                <a:spcPts val="0"/>
              </a:spcBef>
              <a:spcAft>
                <a:spcPts val="0"/>
              </a:spcAft>
              <a:buFont typeface="Arial" panose="020B0604020202020204" pitchFamily="34" charset="0"/>
              <a:buChar char="​"/>
              <a:defRPr sz="1800" b="0">
                <a:solidFill>
                  <a:schemeClr val="tx1"/>
                </a:solidFill>
              </a:defRPr>
            </a:lvl1pPr>
            <a:lvl2pPr marL="0" indent="0">
              <a:lnSpc>
                <a:spcPct val="85000"/>
              </a:lnSpc>
              <a:spcBef>
                <a:spcPts val="4400"/>
              </a:spcBef>
              <a:buFont typeface="Arial" panose="020B0604020202020204" pitchFamily="34" charset="0"/>
              <a:buChar char="​"/>
              <a:defRPr sz="1800" b="0">
                <a:solidFill>
                  <a:schemeClr val="tx1"/>
                </a:solidFill>
              </a:defRPr>
            </a:lvl2pPr>
            <a:lvl3pPr marL="0" indent="0">
              <a:lnSpc>
                <a:spcPct val="85000"/>
              </a:lnSpc>
              <a:buFont typeface="Arial" panose="020B0604020202020204" pitchFamily="34" charset="0"/>
              <a:buChar char="​"/>
              <a:defRPr sz="1800" b="0">
                <a:solidFill>
                  <a:schemeClr val="tx1"/>
                </a:solidFill>
              </a:defRPr>
            </a:lvl3pPr>
            <a:lvl4pPr marL="0" indent="0">
              <a:lnSpc>
                <a:spcPct val="85000"/>
              </a:lnSpc>
              <a:buFont typeface="Arial" panose="020B0604020202020204" pitchFamily="34" charset="0"/>
              <a:buChar char="​"/>
              <a:defRPr sz="1600" b="0">
                <a:solidFill>
                  <a:schemeClr val="bg2"/>
                </a:solidFill>
              </a:defRPr>
            </a:lvl4pPr>
            <a:lvl5pPr marL="0" indent="0">
              <a:lnSpc>
                <a:spcPct val="85000"/>
              </a:lnSpc>
              <a:buFont typeface="Arial" panose="020B0604020202020204" pitchFamily="34" charset="0"/>
              <a:buChar char="​"/>
              <a:defRPr sz="1600" b="0">
                <a:solidFill>
                  <a:schemeClr val="bg2"/>
                </a:solidFill>
              </a:defRPr>
            </a:lvl5pPr>
          </a:lstStyle>
          <a:p>
            <a:pPr lvl="0"/>
            <a:r>
              <a:rPr lang="en-US" dirty="0"/>
              <a:t>Click to edit master text styles</a:t>
            </a:r>
          </a:p>
        </p:txBody>
      </p:sp>
      <p:sp>
        <p:nvSpPr>
          <p:cNvPr id="20" name="Footer Placeholder 4">
            <a:extLst>
              <a:ext uri="{FF2B5EF4-FFF2-40B4-BE49-F238E27FC236}">
                <a16:creationId xmlns:a16="http://schemas.microsoft.com/office/drawing/2014/main" id="{F8F8FE56-17F9-F145-B2CF-258FDA9CAF41}"/>
              </a:ext>
            </a:extLst>
          </p:cNvPr>
          <p:cNvSpPr>
            <a:spLocks noGrp="1"/>
          </p:cNvSpPr>
          <p:nvPr>
            <p:ph type="ftr" sz="quarter" idx="3"/>
          </p:nvPr>
        </p:nvSpPr>
        <p:spPr>
          <a:xfrm>
            <a:off x="374904" y="6547104"/>
            <a:ext cx="5340096"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21" name="Text Placeholder 4">
            <a:extLst>
              <a:ext uri="{FF2B5EF4-FFF2-40B4-BE49-F238E27FC236}">
                <a16:creationId xmlns:a16="http://schemas.microsoft.com/office/drawing/2014/main" id="{B5281EC6-7D0D-AE41-A0A9-3CAE7191591B}"/>
              </a:ext>
            </a:extLst>
          </p:cNvPr>
          <p:cNvSpPr>
            <a:spLocks noGrp="1"/>
          </p:cNvSpPr>
          <p:nvPr>
            <p:ph type="body" sz="quarter" idx="11" hasCustomPrompt="1"/>
          </p:nvPr>
        </p:nvSpPr>
        <p:spPr>
          <a:xfrm>
            <a:off x="374904" y="547132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Name</a:t>
            </a:r>
          </a:p>
        </p:txBody>
      </p:sp>
      <p:sp>
        <p:nvSpPr>
          <p:cNvPr id="22" name="Text Placeholder 4">
            <a:extLst>
              <a:ext uri="{FF2B5EF4-FFF2-40B4-BE49-F238E27FC236}">
                <a16:creationId xmlns:a16="http://schemas.microsoft.com/office/drawing/2014/main" id="{8920635D-FD08-494C-A157-C62AC2B33749}"/>
              </a:ext>
            </a:extLst>
          </p:cNvPr>
          <p:cNvSpPr>
            <a:spLocks noGrp="1"/>
          </p:cNvSpPr>
          <p:nvPr>
            <p:ph type="body" sz="quarter" idx="12" hasCustomPrompt="1"/>
          </p:nvPr>
        </p:nvSpPr>
        <p:spPr>
          <a:xfrm>
            <a:off x="374904" y="5693865"/>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Title</a:t>
            </a:r>
          </a:p>
        </p:txBody>
      </p:sp>
      <p:sp>
        <p:nvSpPr>
          <p:cNvPr id="23" name="Text Placeholder 4">
            <a:extLst>
              <a:ext uri="{FF2B5EF4-FFF2-40B4-BE49-F238E27FC236}">
                <a16:creationId xmlns:a16="http://schemas.microsoft.com/office/drawing/2014/main" id="{283B91C1-5EE1-FF4E-A9D9-7410256B3E50}"/>
              </a:ext>
            </a:extLst>
          </p:cNvPr>
          <p:cNvSpPr>
            <a:spLocks noGrp="1"/>
          </p:cNvSpPr>
          <p:nvPr>
            <p:ph type="body" sz="quarter" idx="13" hasCustomPrompt="1"/>
          </p:nvPr>
        </p:nvSpPr>
        <p:spPr>
          <a:xfrm>
            <a:off x="374904" y="591641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Date</a:t>
            </a:r>
          </a:p>
        </p:txBody>
      </p:sp>
      <p:pic>
        <p:nvPicPr>
          <p:cNvPr id="24" name="Picture 23">
            <a:extLst>
              <a:ext uri="{FF2B5EF4-FFF2-40B4-BE49-F238E27FC236}">
                <a16:creationId xmlns:a16="http://schemas.microsoft.com/office/drawing/2014/main" id="{8C09507D-7AEC-EF4F-A76A-1548E12CAD64}"/>
              </a:ext>
            </a:extLst>
          </p:cNvPr>
          <p:cNvPicPr>
            <a:picLocks noChangeAspect="1"/>
          </p:cNvPicPr>
          <p:nvPr userDrawn="1"/>
        </p:nvPicPr>
        <p:blipFill>
          <a:blip r:embed="rId2"/>
          <a:srcRect/>
          <a:stretch/>
        </p:blipFill>
        <p:spPr>
          <a:xfrm>
            <a:off x="7812856" y="1188851"/>
            <a:ext cx="2649402" cy="479964"/>
          </a:xfrm>
          <a:prstGeom prst="rect">
            <a:avLst/>
          </a:prstGeom>
        </p:spPr>
      </p:pic>
      <p:pic>
        <p:nvPicPr>
          <p:cNvPr id="10" name="Picture 9" descr="A picture containing box&#10;&#10;Description automatically generated">
            <a:extLst>
              <a:ext uri="{FF2B5EF4-FFF2-40B4-BE49-F238E27FC236}">
                <a16:creationId xmlns:a16="http://schemas.microsoft.com/office/drawing/2014/main" id="{E8D29318-77B3-1E4D-9438-B291D8DE94F1}"/>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6109646" y="2743198"/>
            <a:ext cx="6079179" cy="4114802"/>
          </a:xfrm>
          <a:prstGeom prst="rect">
            <a:avLst/>
          </a:prstGeom>
        </p:spPr>
      </p:pic>
    </p:spTree>
    <p:extLst>
      <p:ext uri="{BB962C8B-B14F-4D97-AF65-F5344CB8AC3E}">
        <p14:creationId xmlns:p14="http://schemas.microsoft.com/office/powerpoint/2010/main" val="41170940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ig Stat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E168DD-4465-0B4B-8A22-17D9BCC5F04F}"/>
              </a:ext>
            </a:extLst>
          </p:cNvPr>
          <p:cNvSpPr/>
          <p:nvPr userDrawn="1"/>
        </p:nvSpPr>
        <p:spPr>
          <a:xfrm>
            <a:off x="0" y="0"/>
            <a:ext cx="6108192" cy="6858000"/>
          </a:xfrm>
          <a:prstGeom prst="rect">
            <a:avLst/>
          </a:prstGeom>
          <a:solidFill>
            <a:srgbClr val="BE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
            <a:extLst>
              <a:ext uri="{FF2B5EF4-FFF2-40B4-BE49-F238E27FC236}">
                <a16:creationId xmlns:a16="http://schemas.microsoft.com/office/drawing/2014/main" id="{B0004924-D825-D24F-B2BC-4C7E5E1023AF}"/>
              </a:ext>
            </a:extLst>
          </p:cNvPr>
          <p:cNvSpPr>
            <a:spLocks noGrp="1"/>
          </p:cNvSpPr>
          <p:nvPr>
            <p:ph type="body" sz="quarter" idx="10" hasCustomPrompt="1"/>
          </p:nvPr>
        </p:nvSpPr>
        <p:spPr>
          <a:xfrm>
            <a:off x="374904" y="2322576"/>
            <a:ext cx="5340096" cy="1453896"/>
          </a:xfrm>
        </p:spPr>
        <p:txBody>
          <a:bodyPr anchor="ctr"/>
          <a:lstStyle>
            <a:lvl1pPr marL="0" indent="0" algn="ctr">
              <a:buFontTx/>
              <a:buNone/>
              <a:defRPr kumimoji="0" lang="en-US" sz="12000" i="0" u="none" strike="noStrike" kern="1200" cap="none" spc="0" normalizeH="0" baseline="0" dirty="0" smtClean="0">
                <a:ln>
                  <a:noFill/>
                </a:ln>
                <a:solidFill>
                  <a:schemeClr val="tx1"/>
                </a:solidFill>
                <a:effectLst/>
                <a:uLnTx/>
                <a:uFillTx/>
                <a:latin typeface="+mn-lt"/>
                <a:ea typeface="+mn-ea"/>
                <a:cs typeface="+mn-cs"/>
              </a:defRPr>
            </a:lvl1pPr>
          </a:lstStyle>
          <a:p>
            <a:pPr lvl="0"/>
            <a:r>
              <a:rPr lang="en-US" dirty="0"/>
              <a:t>%</a:t>
            </a:r>
          </a:p>
        </p:txBody>
      </p:sp>
      <p:sp>
        <p:nvSpPr>
          <p:cNvPr id="17" name="Title 1">
            <a:extLst>
              <a:ext uri="{FF2B5EF4-FFF2-40B4-BE49-F238E27FC236}">
                <a16:creationId xmlns:a16="http://schemas.microsoft.com/office/drawing/2014/main" id="{0A6B5012-B2FE-A84D-936F-4ED3A8ED2DC0}"/>
              </a:ext>
            </a:extLst>
          </p:cNvPr>
          <p:cNvSpPr>
            <a:spLocks noGrp="1"/>
          </p:cNvSpPr>
          <p:nvPr>
            <p:ph type="title" hasCustomPrompt="1"/>
          </p:nvPr>
        </p:nvSpPr>
        <p:spPr bwMode="gray">
          <a:xfrm>
            <a:off x="6638544" y="2322576"/>
            <a:ext cx="5010912" cy="448056"/>
          </a:xfrm>
        </p:spPr>
        <p:txBody>
          <a:bodyPr lIns="91521" tIns="45761" rIns="91521" bIns="45761" anchor="b">
            <a:noAutofit/>
          </a:bodyPr>
          <a:lstStyle>
            <a:lvl1pPr algn="l">
              <a:lnSpc>
                <a:spcPct val="80000"/>
              </a:lnSpc>
              <a:defRPr sz="2200" b="1" cap="none" baseline="0">
                <a:solidFill>
                  <a:schemeClr val="tx1"/>
                </a:solidFill>
              </a:defRPr>
            </a:lvl1pPr>
          </a:lstStyle>
          <a:p>
            <a:r>
              <a:rPr lang="en-US" dirty="0"/>
              <a:t>Click To Edit Master Title Style</a:t>
            </a:r>
          </a:p>
        </p:txBody>
      </p:sp>
      <p:sp>
        <p:nvSpPr>
          <p:cNvPr id="18" name="Text Placeholder 2">
            <a:extLst>
              <a:ext uri="{FF2B5EF4-FFF2-40B4-BE49-F238E27FC236}">
                <a16:creationId xmlns:a16="http://schemas.microsoft.com/office/drawing/2014/main" id="{5D74622D-C4CE-7142-8982-A975B277BAC7}"/>
              </a:ext>
            </a:extLst>
          </p:cNvPr>
          <p:cNvSpPr>
            <a:spLocks noGrp="1"/>
          </p:cNvSpPr>
          <p:nvPr>
            <p:ph type="body" idx="1" hasCustomPrompt="1"/>
          </p:nvPr>
        </p:nvSpPr>
        <p:spPr bwMode="gray">
          <a:xfrm>
            <a:off x="6638544" y="2980944"/>
            <a:ext cx="5010912" cy="1362456"/>
          </a:xfrm>
        </p:spPr>
        <p:txBody>
          <a:bodyPr lIns="91521" tIns="45761" rIns="91521" bIns="45761" anchor="t">
            <a:noAutofit/>
          </a:bodyPr>
          <a:lstStyle>
            <a:lvl1pPr marL="0" indent="0">
              <a:buNone/>
              <a:defRPr sz="1800" cap="none" baseline="0">
                <a:solidFill>
                  <a:schemeClr val="tx1"/>
                </a:solidFill>
              </a:defRPr>
            </a:lvl1pPr>
            <a:lvl2pPr marL="457608" indent="0">
              <a:buNone/>
              <a:defRPr sz="1900">
                <a:solidFill>
                  <a:schemeClr val="tx1">
                    <a:tint val="75000"/>
                  </a:schemeClr>
                </a:solidFill>
              </a:defRPr>
            </a:lvl2pPr>
            <a:lvl3pPr marL="915216" indent="0">
              <a:buNone/>
              <a:defRPr sz="1600">
                <a:solidFill>
                  <a:schemeClr val="tx1">
                    <a:tint val="75000"/>
                  </a:schemeClr>
                </a:solidFill>
              </a:defRPr>
            </a:lvl3pPr>
            <a:lvl4pPr marL="1372822" indent="0">
              <a:buNone/>
              <a:defRPr sz="1500">
                <a:solidFill>
                  <a:schemeClr val="tx1">
                    <a:tint val="75000"/>
                  </a:schemeClr>
                </a:solidFill>
              </a:defRPr>
            </a:lvl4pPr>
            <a:lvl5pPr marL="1830430" indent="0">
              <a:buNone/>
              <a:defRPr sz="1500">
                <a:solidFill>
                  <a:schemeClr val="tx1">
                    <a:tint val="75000"/>
                  </a:schemeClr>
                </a:solidFill>
              </a:defRPr>
            </a:lvl5pPr>
            <a:lvl6pPr marL="2288038" indent="0">
              <a:buNone/>
              <a:defRPr sz="1500">
                <a:solidFill>
                  <a:schemeClr val="tx1">
                    <a:tint val="75000"/>
                  </a:schemeClr>
                </a:solidFill>
              </a:defRPr>
            </a:lvl6pPr>
            <a:lvl7pPr marL="2745646" indent="0">
              <a:buNone/>
              <a:defRPr sz="1500">
                <a:solidFill>
                  <a:schemeClr val="tx1">
                    <a:tint val="75000"/>
                  </a:schemeClr>
                </a:solidFill>
              </a:defRPr>
            </a:lvl7pPr>
            <a:lvl8pPr marL="3203253" indent="0">
              <a:buNone/>
              <a:defRPr sz="1500">
                <a:solidFill>
                  <a:schemeClr val="tx1">
                    <a:tint val="75000"/>
                  </a:schemeClr>
                </a:solidFill>
              </a:defRPr>
            </a:lvl8pPr>
            <a:lvl9pPr marL="3660861" indent="0">
              <a:buNone/>
              <a:defRPr sz="1500">
                <a:solidFill>
                  <a:schemeClr val="tx1">
                    <a:tint val="75000"/>
                  </a:schemeClr>
                </a:solidFill>
              </a:defRPr>
            </a:lvl9pPr>
          </a:lstStyle>
          <a:p>
            <a:pPr lvl="0"/>
            <a:r>
              <a:rPr lang="en-US" dirty="0"/>
              <a:t>Click to edit master text styles</a:t>
            </a:r>
          </a:p>
        </p:txBody>
      </p:sp>
      <p:sp>
        <p:nvSpPr>
          <p:cNvPr id="21" name="Text Placeholder 1">
            <a:extLst>
              <a:ext uri="{FF2B5EF4-FFF2-40B4-BE49-F238E27FC236}">
                <a16:creationId xmlns:a16="http://schemas.microsoft.com/office/drawing/2014/main" id="{F8659BC5-C341-4C4D-B883-587ECADB783D}"/>
              </a:ext>
            </a:extLst>
          </p:cNvPr>
          <p:cNvSpPr>
            <a:spLocks noGrp="1"/>
          </p:cNvSpPr>
          <p:nvPr>
            <p:ph type="body" sz="quarter" idx="11"/>
          </p:nvPr>
        </p:nvSpPr>
        <p:spPr>
          <a:xfrm>
            <a:off x="374904" y="3794760"/>
            <a:ext cx="5340096" cy="548640"/>
          </a:xfrm>
        </p:spPr>
        <p:txBody>
          <a:bodyPr/>
          <a:lstStyle>
            <a:lvl1pPr marL="0" indent="0" algn="ctr">
              <a:buNone/>
              <a:defRPr/>
            </a:lvl1pPr>
          </a:lstStyle>
          <a:p>
            <a:pPr lvl="0"/>
            <a:r>
              <a:rPr lang="en-US"/>
              <a:t>Click to edit Master text styles</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22" name="Picture 21">
            <a:extLst>
              <a:ext uri="{FF2B5EF4-FFF2-40B4-BE49-F238E27FC236}">
                <a16:creationId xmlns:a16="http://schemas.microsoft.com/office/drawing/2014/main" id="{989BE236-16B9-C544-A938-02759E6FA8D5}"/>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36996399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ig Stat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E168DD-4465-0B4B-8A22-17D9BCC5F04F}"/>
              </a:ext>
            </a:extLst>
          </p:cNvPr>
          <p:cNvSpPr/>
          <p:nvPr userDrawn="1"/>
        </p:nvSpPr>
        <p:spPr>
          <a:xfrm>
            <a:off x="0" y="0"/>
            <a:ext cx="6108192" cy="6858000"/>
          </a:xfrm>
          <a:prstGeom prst="rect">
            <a:avLst/>
          </a:prstGeom>
          <a:solidFill>
            <a:srgbClr val="FFE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
            <a:extLst>
              <a:ext uri="{FF2B5EF4-FFF2-40B4-BE49-F238E27FC236}">
                <a16:creationId xmlns:a16="http://schemas.microsoft.com/office/drawing/2014/main" id="{B0004924-D825-D24F-B2BC-4C7E5E1023AF}"/>
              </a:ext>
            </a:extLst>
          </p:cNvPr>
          <p:cNvSpPr>
            <a:spLocks noGrp="1"/>
          </p:cNvSpPr>
          <p:nvPr>
            <p:ph type="body" sz="quarter" idx="10" hasCustomPrompt="1"/>
          </p:nvPr>
        </p:nvSpPr>
        <p:spPr>
          <a:xfrm>
            <a:off x="374904" y="2322576"/>
            <a:ext cx="5340096" cy="1453896"/>
          </a:xfrm>
        </p:spPr>
        <p:txBody>
          <a:bodyPr anchor="ctr"/>
          <a:lstStyle>
            <a:lvl1pPr marL="0" indent="0" algn="ctr">
              <a:buFontTx/>
              <a:buNone/>
              <a:defRPr kumimoji="0" lang="en-US" sz="12000" i="0" u="none" strike="noStrike" kern="1200" cap="none" spc="0" normalizeH="0" baseline="0" dirty="0" smtClean="0">
                <a:ln>
                  <a:noFill/>
                </a:ln>
                <a:solidFill>
                  <a:schemeClr val="tx1"/>
                </a:solidFill>
                <a:effectLst/>
                <a:uLnTx/>
                <a:uFillTx/>
                <a:latin typeface="+mn-lt"/>
                <a:ea typeface="+mn-ea"/>
                <a:cs typeface="+mn-cs"/>
              </a:defRPr>
            </a:lvl1pPr>
          </a:lstStyle>
          <a:p>
            <a:pPr lvl="0"/>
            <a:r>
              <a:rPr lang="en-US" dirty="0"/>
              <a:t>%</a:t>
            </a:r>
          </a:p>
        </p:txBody>
      </p:sp>
      <p:sp>
        <p:nvSpPr>
          <p:cNvPr id="17" name="Title 1">
            <a:extLst>
              <a:ext uri="{FF2B5EF4-FFF2-40B4-BE49-F238E27FC236}">
                <a16:creationId xmlns:a16="http://schemas.microsoft.com/office/drawing/2014/main" id="{0A6B5012-B2FE-A84D-936F-4ED3A8ED2DC0}"/>
              </a:ext>
            </a:extLst>
          </p:cNvPr>
          <p:cNvSpPr>
            <a:spLocks noGrp="1"/>
          </p:cNvSpPr>
          <p:nvPr>
            <p:ph type="title" hasCustomPrompt="1"/>
          </p:nvPr>
        </p:nvSpPr>
        <p:spPr bwMode="gray">
          <a:xfrm>
            <a:off x="6638544" y="2322576"/>
            <a:ext cx="5010912" cy="448056"/>
          </a:xfrm>
        </p:spPr>
        <p:txBody>
          <a:bodyPr lIns="91521" tIns="45761" rIns="91521" bIns="45761" anchor="b">
            <a:noAutofit/>
          </a:bodyPr>
          <a:lstStyle>
            <a:lvl1pPr algn="l">
              <a:lnSpc>
                <a:spcPct val="80000"/>
              </a:lnSpc>
              <a:defRPr sz="2200" b="1" cap="none" baseline="0">
                <a:solidFill>
                  <a:schemeClr val="tx1"/>
                </a:solidFill>
              </a:defRPr>
            </a:lvl1pPr>
          </a:lstStyle>
          <a:p>
            <a:r>
              <a:rPr lang="en-US" dirty="0"/>
              <a:t>Click To Edit Master Title Style</a:t>
            </a:r>
          </a:p>
        </p:txBody>
      </p:sp>
      <p:sp>
        <p:nvSpPr>
          <p:cNvPr id="18" name="Text Placeholder 2">
            <a:extLst>
              <a:ext uri="{FF2B5EF4-FFF2-40B4-BE49-F238E27FC236}">
                <a16:creationId xmlns:a16="http://schemas.microsoft.com/office/drawing/2014/main" id="{5D74622D-C4CE-7142-8982-A975B277BAC7}"/>
              </a:ext>
            </a:extLst>
          </p:cNvPr>
          <p:cNvSpPr>
            <a:spLocks noGrp="1"/>
          </p:cNvSpPr>
          <p:nvPr>
            <p:ph type="body" idx="1" hasCustomPrompt="1"/>
          </p:nvPr>
        </p:nvSpPr>
        <p:spPr bwMode="gray">
          <a:xfrm>
            <a:off x="6638544" y="2980944"/>
            <a:ext cx="5010912" cy="1362456"/>
          </a:xfrm>
        </p:spPr>
        <p:txBody>
          <a:bodyPr lIns="91521" tIns="45761" rIns="91521" bIns="45761" anchor="t">
            <a:noAutofit/>
          </a:bodyPr>
          <a:lstStyle>
            <a:lvl1pPr marL="0" indent="0">
              <a:buNone/>
              <a:defRPr sz="1800" cap="none" baseline="0">
                <a:solidFill>
                  <a:schemeClr val="tx1"/>
                </a:solidFill>
              </a:defRPr>
            </a:lvl1pPr>
            <a:lvl2pPr marL="457608" indent="0">
              <a:buNone/>
              <a:defRPr sz="1900">
                <a:solidFill>
                  <a:schemeClr val="tx1">
                    <a:tint val="75000"/>
                  </a:schemeClr>
                </a:solidFill>
              </a:defRPr>
            </a:lvl2pPr>
            <a:lvl3pPr marL="915216" indent="0">
              <a:buNone/>
              <a:defRPr sz="1600">
                <a:solidFill>
                  <a:schemeClr val="tx1">
                    <a:tint val="75000"/>
                  </a:schemeClr>
                </a:solidFill>
              </a:defRPr>
            </a:lvl3pPr>
            <a:lvl4pPr marL="1372822" indent="0">
              <a:buNone/>
              <a:defRPr sz="1500">
                <a:solidFill>
                  <a:schemeClr val="tx1">
                    <a:tint val="75000"/>
                  </a:schemeClr>
                </a:solidFill>
              </a:defRPr>
            </a:lvl4pPr>
            <a:lvl5pPr marL="1830430" indent="0">
              <a:buNone/>
              <a:defRPr sz="1500">
                <a:solidFill>
                  <a:schemeClr val="tx1">
                    <a:tint val="75000"/>
                  </a:schemeClr>
                </a:solidFill>
              </a:defRPr>
            </a:lvl5pPr>
            <a:lvl6pPr marL="2288038" indent="0">
              <a:buNone/>
              <a:defRPr sz="1500">
                <a:solidFill>
                  <a:schemeClr val="tx1">
                    <a:tint val="75000"/>
                  </a:schemeClr>
                </a:solidFill>
              </a:defRPr>
            </a:lvl6pPr>
            <a:lvl7pPr marL="2745646" indent="0">
              <a:buNone/>
              <a:defRPr sz="1500">
                <a:solidFill>
                  <a:schemeClr val="tx1">
                    <a:tint val="75000"/>
                  </a:schemeClr>
                </a:solidFill>
              </a:defRPr>
            </a:lvl7pPr>
            <a:lvl8pPr marL="3203253" indent="0">
              <a:buNone/>
              <a:defRPr sz="1500">
                <a:solidFill>
                  <a:schemeClr val="tx1">
                    <a:tint val="75000"/>
                  </a:schemeClr>
                </a:solidFill>
              </a:defRPr>
            </a:lvl8pPr>
            <a:lvl9pPr marL="3660861" indent="0">
              <a:buNone/>
              <a:defRPr sz="1500">
                <a:solidFill>
                  <a:schemeClr val="tx1">
                    <a:tint val="75000"/>
                  </a:schemeClr>
                </a:solidFill>
              </a:defRPr>
            </a:lvl9pPr>
          </a:lstStyle>
          <a:p>
            <a:pPr lvl="0"/>
            <a:r>
              <a:rPr lang="en-US" dirty="0"/>
              <a:t>Click to edit master text styles</a:t>
            </a:r>
          </a:p>
        </p:txBody>
      </p:sp>
      <p:sp>
        <p:nvSpPr>
          <p:cNvPr id="21" name="Text Placeholder 1">
            <a:extLst>
              <a:ext uri="{FF2B5EF4-FFF2-40B4-BE49-F238E27FC236}">
                <a16:creationId xmlns:a16="http://schemas.microsoft.com/office/drawing/2014/main" id="{F8659BC5-C341-4C4D-B883-587ECADB783D}"/>
              </a:ext>
            </a:extLst>
          </p:cNvPr>
          <p:cNvSpPr>
            <a:spLocks noGrp="1"/>
          </p:cNvSpPr>
          <p:nvPr>
            <p:ph type="body" sz="quarter" idx="11"/>
          </p:nvPr>
        </p:nvSpPr>
        <p:spPr>
          <a:xfrm>
            <a:off x="374904" y="3794760"/>
            <a:ext cx="5340096" cy="548640"/>
          </a:xfrm>
        </p:spPr>
        <p:txBody>
          <a:bodyPr/>
          <a:lstStyle>
            <a:lvl1pPr marL="0" indent="0" algn="ctr">
              <a:buNone/>
              <a:defRPr/>
            </a:lvl1pPr>
          </a:lstStyle>
          <a:p>
            <a:pPr lvl="0"/>
            <a:r>
              <a:rPr lang="en-US"/>
              <a:t>Click to edit Master text styles</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22" name="Picture 21">
            <a:extLst>
              <a:ext uri="{FF2B5EF4-FFF2-40B4-BE49-F238E27FC236}">
                <a16:creationId xmlns:a16="http://schemas.microsoft.com/office/drawing/2014/main" id="{989BE236-16B9-C544-A938-02759E6FA8D5}"/>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5321252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g Stat 4">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E168DD-4465-0B4B-8A22-17D9BCC5F04F}"/>
              </a:ext>
            </a:extLst>
          </p:cNvPr>
          <p:cNvSpPr/>
          <p:nvPr userDrawn="1"/>
        </p:nvSpPr>
        <p:spPr>
          <a:xfrm>
            <a:off x="0" y="0"/>
            <a:ext cx="6108192" cy="6858000"/>
          </a:xfrm>
          <a:prstGeom prst="rect">
            <a:avLst/>
          </a:prstGeom>
          <a:solidFill>
            <a:srgbClr val="E7C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
            <a:extLst>
              <a:ext uri="{FF2B5EF4-FFF2-40B4-BE49-F238E27FC236}">
                <a16:creationId xmlns:a16="http://schemas.microsoft.com/office/drawing/2014/main" id="{B0004924-D825-D24F-B2BC-4C7E5E1023AF}"/>
              </a:ext>
            </a:extLst>
          </p:cNvPr>
          <p:cNvSpPr>
            <a:spLocks noGrp="1"/>
          </p:cNvSpPr>
          <p:nvPr>
            <p:ph type="body" sz="quarter" idx="10" hasCustomPrompt="1"/>
          </p:nvPr>
        </p:nvSpPr>
        <p:spPr>
          <a:xfrm>
            <a:off x="374904" y="2322576"/>
            <a:ext cx="5340096" cy="1453896"/>
          </a:xfrm>
        </p:spPr>
        <p:txBody>
          <a:bodyPr anchor="ctr"/>
          <a:lstStyle>
            <a:lvl1pPr marL="0" indent="0" algn="ctr">
              <a:buFontTx/>
              <a:buNone/>
              <a:defRPr kumimoji="0" lang="en-US" sz="12000" i="0" u="none" strike="noStrike" kern="1200" cap="none" spc="0" normalizeH="0" baseline="0" dirty="0" smtClean="0">
                <a:ln>
                  <a:noFill/>
                </a:ln>
                <a:solidFill>
                  <a:schemeClr val="tx1"/>
                </a:solidFill>
                <a:effectLst/>
                <a:uLnTx/>
                <a:uFillTx/>
                <a:latin typeface="+mn-lt"/>
                <a:ea typeface="+mn-ea"/>
                <a:cs typeface="+mn-cs"/>
              </a:defRPr>
            </a:lvl1pPr>
          </a:lstStyle>
          <a:p>
            <a:pPr lvl="0"/>
            <a:r>
              <a:rPr lang="en-US" dirty="0"/>
              <a:t>%</a:t>
            </a:r>
          </a:p>
        </p:txBody>
      </p:sp>
      <p:sp>
        <p:nvSpPr>
          <p:cNvPr id="17" name="Title 1">
            <a:extLst>
              <a:ext uri="{FF2B5EF4-FFF2-40B4-BE49-F238E27FC236}">
                <a16:creationId xmlns:a16="http://schemas.microsoft.com/office/drawing/2014/main" id="{0A6B5012-B2FE-A84D-936F-4ED3A8ED2DC0}"/>
              </a:ext>
            </a:extLst>
          </p:cNvPr>
          <p:cNvSpPr>
            <a:spLocks noGrp="1"/>
          </p:cNvSpPr>
          <p:nvPr>
            <p:ph type="title" hasCustomPrompt="1"/>
          </p:nvPr>
        </p:nvSpPr>
        <p:spPr bwMode="gray">
          <a:xfrm>
            <a:off x="6638544" y="2322576"/>
            <a:ext cx="5010912" cy="448056"/>
          </a:xfrm>
        </p:spPr>
        <p:txBody>
          <a:bodyPr lIns="91521" tIns="45761" rIns="91521" bIns="45761" anchor="b">
            <a:noAutofit/>
          </a:bodyPr>
          <a:lstStyle>
            <a:lvl1pPr algn="l">
              <a:lnSpc>
                <a:spcPct val="80000"/>
              </a:lnSpc>
              <a:defRPr sz="2200" b="1" cap="none" baseline="0">
                <a:solidFill>
                  <a:schemeClr val="tx1"/>
                </a:solidFill>
              </a:defRPr>
            </a:lvl1pPr>
          </a:lstStyle>
          <a:p>
            <a:r>
              <a:rPr lang="en-US" dirty="0"/>
              <a:t>Click To Edit Master Title Style</a:t>
            </a:r>
          </a:p>
        </p:txBody>
      </p:sp>
      <p:sp>
        <p:nvSpPr>
          <p:cNvPr id="18" name="Text Placeholder 2">
            <a:extLst>
              <a:ext uri="{FF2B5EF4-FFF2-40B4-BE49-F238E27FC236}">
                <a16:creationId xmlns:a16="http://schemas.microsoft.com/office/drawing/2014/main" id="{5D74622D-C4CE-7142-8982-A975B277BAC7}"/>
              </a:ext>
            </a:extLst>
          </p:cNvPr>
          <p:cNvSpPr>
            <a:spLocks noGrp="1"/>
          </p:cNvSpPr>
          <p:nvPr>
            <p:ph type="body" idx="1" hasCustomPrompt="1"/>
          </p:nvPr>
        </p:nvSpPr>
        <p:spPr bwMode="gray">
          <a:xfrm>
            <a:off x="6638544" y="2980944"/>
            <a:ext cx="5010912" cy="1362456"/>
          </a:xfrm>
        </p:spPr>
        <p:txBody>
          <a:bodyPr lIns="91521" tIns="45761" rIns="91521" bIns="45761" anchor="t">
            <a:noAutofit/>
          </a:bodyPr>
          <a:lstStyle>
            <a:lvl1pPr marL="0" indent="0">
              <a:buNone/>
              <a:defRPr sz="1800" cap="none" baseline="0">
                <a:solidFill>
                  <a:schemeClr val="tx1"/>
                </a:solidFill>
              </a:defRPr>
            </a:lvl1pPr>
            <a:lvl2pPr marL="457608" indent="0">
              <a:buNone/>
              <a:defRPr sz="1900">
                <a:solidFill>
                  <a:schemeClr val="tx1">
                    <a:tint val="75000"/>
                  </a:schemeClr>
                </a:solidFill>
              </a:defRPr>
            </a:lvl2pPr>
            <a:lvl3pPr marL="915216" indent="0">
              <a:buNone/>
              <a:defRPr sz="1600">
                <a:solidFill>
                  <a:schemeClr val="tx1">
                    <a:tint val="75000"/>
                  </a:schemeClr>
                </a:solidFill>
              </a:defRPr>
            </a:lvl3pPr>
            <a:lvl4pPr marL="1372822" indent="0">
              <a:buNone/>
              <a:defRPr sz="1500">
                <a:solidFill>
                  <a:schemeClr val="tx1">
                    <a:tint val="75000"/>
                  </a:schemeClr>
                </a:solidFill>
              </a:defRPr>
            </a:lvl4pPr>
            <a:lvl5pPr marL="1830430" indent="0">
              <a:buNone/>
              <a:defRPr sz="1500">
                <a:solidFill>
                  <a:schemeClr val="tx1">
                    <a:tint val="75000"/>
                  </a:schemeClr>
                </a:solidFill>
              </a:defRPr>
            </a:lvl5pPr>
            <a:lvl6pPr marL="2288038" indent="0">
              <a:buNone/>
              <a:defRPr sz="1500">
                <a:solidFill>
                  <a:schemeClr val="tx1">
                    <a:tint val="75000"/>
                  </a:schemeClr>
                </a:solidFill>
              </a:defRPr>
            </a:lvl6pPr>
            <a:lvl7pPr marL="2745646" indent="0">
              <a:buNone/>
              <a:defRPr sz="1500">
                <a:solidFill>
                  <a:schemeClr val="tx1">
                    <a:tint val="75000"/>
                  </a:schemeClr>
                </a:solidFill>
              </a:defRPr>
            </a:lvl7pPr>
            <a:lvl8pPr marL="3203253" indent="0">
              <a:buNone/>
              <a:defRPr sz="1500">
                <a:solidFill>
                  <a:schemeClr val="tx1">
                    <a:tint val="75000"/>
                  </a:schemeClr>
                </a:solidFill>
              </a:defRPr>
            </a:lvl8pPr>
            <a:lvl9pPr marL="3660861" indent="0">
              <a:buNone/>
              <a:defRPr sz="1500">
                <a:solidFill>
                  <a:schemeClr val="tx1">
                    <a:tint val="75000"/>
                  </a:schemeClr>
                </a:solidFill>
              </a:defRPr>
            </a:lvl9pPr>
          </a:lstStyle>
          <a:p>
            <a:pPr lvl="0"/>
            <a:r>
              <a:rPr lang="en-US" dirty="0"/>
              <a:t>Click to edit master text styles</a:t>
            </a:r>
          </a:p>
        </p:txBody>
      </p:sp>
      <p:sp>
        <p:nvSpPr>
          <p:cNvPr id="21" name="Text Placeholder 1">
            <a:extLst>
              <a:ext uri="{FF2B5EF4-FFF2-40B4-BE49-F238E27FC236}">
                <a16:creationId xmlns:a16="http://schemas.microsoft.com/office/drawing/2014/main" id="{F8659BC5-C341-4C4D-B883-587ECADB783D}"/>
              </a:ext>
            </a:extLst>
          </p:cNvPr>
          <p:cNvSpPr>
            <a:spLocks noGrp="1"/>
          </p:cNvSpPr>
          <p:nvPr>
            <p:ph type="body" sz="quarter" idx="11"/>
          </p:nvPr>
        </p:nvSpPr>
        <p:spPr>
          <a:xfrm>
            <a:off x="374904" y="3794760"/>
            <a:ext cx="5340096" cy="548640"/>
          </a:xfrm>
        </p:spPr>
        <p:txBody>
          <a:bodyPr/>
          <a:lstStyle>
            <a:lvl1pPr marL="0" indent="0" algn="ctr">
              <a:buNone/>
              <a:defRPr/>
            </a:lvl1pPr>
          </a:lstStyle>
          <a:p>
            <a:pPr lvl="0"/>
            <a:r>
              <a:rPr lang="en-US"/>
              <a:t>Click to edit Master text styles</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22" name="Picture 21">
            <a:extLst>
              <a:ext uri="{FF2B5EF4-FFF2-40B4-BE49-F238E27FC236}">
                <a16:creationId xmlns:a16="http://schemas.microsoft.com/office/drawing/2014/main" id="{989BE236-16B9-C544-A938-02759E6FA8D5}"/>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27216672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8721812-FDF9-CF4C-81D1-1556ED09FACC}"/>
              </a:ext>
            </a:extLst>
          </p:cNvPr>
          <p:cNvSpPr/>
          <p:nvPr userDrawn="1"/>
        </p:nvSpPr>
        <p:spPr>
          <a:xfrm>
            <a:off x="-2" y="0"/>
            <a:ext cx="61081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3">
            <a:extLst>
              <a:ext uri="{FF2B5EF4-FFF2-40B4-BE49-F238E27FC236}">
                <a16:creationId xmlns:a16="http://schemas.microsoft.com/office/drawing/2014/main" id="{5510D649-30DE-2B4D-890D-72909C90F59B}"/>
              </a:ext>
            </a:extLst>
          </p:cNvPr>
          <p:cNvSpPr>
            <a:spLocks noGrp="1"/>
          </p:cNvSpPr>
          <p:nvPr>
            <p:ph sz="quarter" idx="14" hasCustomPrompt="1"/>
          </p:nvPr>
        </p:nvSpPr>
        <p:spPr>
          <a:xfrm>
            <a:off x="374904" y="1783080"/>
            <a:ext cx="5340096" cy="4206240"/>
          </a:xfrm>
        </p:spPr>
        <p:txBody>
          <a:bodyPr wrap="square" lIns="91521" tIns="45761" rIns="91521" bIns="45761">
            <a:noAutofit/>
          </a:bodyPr>
          <a:lstStyle>
            <a:lvl1pPr marL="228600" indent="-228600">
              <a:buFont typeface="Arial" panose="020B0604020202020204" pitchFamily="34" charset="0"/>
              <a:buChar char="•"/>
              <a:tabLst/>
              <a:defRPr>
                <a:solidFill>
                  <a:schemeClr val="tx1"/>
                </a:solidFill>
              </a:defRPr>
            </a:lvl1pPr>
            <a:lvl2pPr marL="400050" indent="-173038">
              <a:buClr>
                <a:schemeClr val="tx1"/>
              </a:buClr>
              <a:buFont typeface="Arial" panose="020B0604020202020204" pitchFamily="34" charset="0"/>
              <a:buChar char="•"/>
              <a:tabLst/>
              <a:defRPr>
                <a:solidFill>
                  <a:schemeClr val="tx1"/>
                </a:solidFill>
              </a:defRPr>
            </a:lvl2pPr>
            <a:lvl3pPr marL="576072" indent="-192024">
              <a:buFont typeface="Arial" panose="020B0604020202020204" pitchFamily="34" charset="0"/>
              <a:buChar char="•"/>
              <a:tabLst/>
              <a:defRPr>
                <a:solidFill>
                  <a:schemeClr val="tx1"/>
                </a:solidFill>
              </a:defRPr>
            </a:lvl3pPr>
            <a:lvl4pPr marL="749808" indent="-173038">
              <a:buFont typeface="Arial" panose="020B0604020202020204" pitchFamily="34" charset="0"/>
              <a:buChar char="•"/>
              <a:tabLst/>
              <a:defRPr>
                <a:solidFill>
                  <a:schemeClr val="tx1"/>
                </a:solidFill>
              </a:defRPr>
            </a:lvl4pPr>
            <a:lvl5pPr marL="917575" indent="-173038">
              <a:buFont typeface="Arial" panose="020B0604020202020204" pitchFamily="34" charset="0"/>
              <a:buChar char="•"/>
              <a:tabLst/>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
            <a:extLst>
              <a:ext uri="{FF2B5EF4-FFF2-40B4-BE49-F238E27FC236}">
                <a16:creationId xmlns:a16="http://schemas.microsoft.com/office/drawing/2014/main" id="{17E69F69-BDD1-B743-B7B9-3335D1938D33}"/>
              </a:ext>
            </a:extLst>
          </p:cNvPr>
          <p:cNvSpPr>
            <a:spLocks noGrp="1"/>
          </p:cNvSpPr>
          <p:nvPr>
            <p:ph type="body" idx="10" hasCustomPrompt="1"/>
          </p:nvPr>
        </p:nvSpPr>
        <p:spPr bwMode="gray">
          <a:xfrm>
            <a:off x="374904" y="816432"/>
            <a:ext cx="5340096" cy="630936"/>
          </a:xfrm>
        </p:spPr>
        <p:txBody>
          <a:bodyPr lIns="91521" tIns="45761" rIns="91521" bIns="45761" anchor="t">
            <a:noAutofit/>
          </a:bodyPr>
          <a:lstStyle>
            <a:lvl1pPr marL="0" indent="0">
              <a:spcBef>
                <a:spcPts val="0"/>
              </a:spcBef>
              <a:spcAft>
                <a:spcPts val="0"/>
              </a:spcAft>
              <a:buNone/>
              <a:defRPr sz="1800" b="0">
                <a:solidFill>
                  <a:schemeClr val="tx1"/>
                </a:solidFill>
              </a:defRPr>
            </a:lvl1pPr>
            <a:lvl2pPr marL="457608" indent="0">
              <a:buNone/>
              <a:defRPr sz="2000" b="1"/>
            </a:lvl2pPr>
            <a:lvl3pPr marL="915216" indent="0">
              <a:buNone/>
              <a:defRPr sz="1900" b="1"/>
            </a:lvl3pPr>
            <a:lvl4pPr marL="1372822" indent="0">
              <a:buNone/>
              <a:defRPr sz="1600" b="1"/>
            </a:lvl4pPr>
            <a:lvl5pPr marL="1830430" indent="0">
              <a:buNone/>
              <a:defRPr sz="1600" b="1"/>
            </a:lvl5pPr>
            <a:lvl6pPr marL="2288038" indent="0">
              <a:buNone/>
              <a:defRPr sz="1600" b="1"/>
            </a:lvl6pPr>
            <a:lvl7pPr marL="2745646" indent="0">
              <a:buNone/>
              <a:defRPr sz="1600" b="1"/>
            </a:lvl7pPr>
            <a:lvl8pPr marL="3203253" indent="0">
              <a:buNone/>
              <a:defRPr sz="1600" b="1"/>
            </a:lvl8pPr>
            <a:lvl9pPr marL="3660861" indent="0">
              <a:buNone/>
              <a:defRPr sz="1600" b="1"/>
            </a:lvl9pPr>
          </a:lstStyle>
          <a:p>
            <a:pPr lvl="0"/>
            <a:r>
              <a:rPr lang="en-US" dirty="0"/>
              <a:t>Click to edit master text styles</a:t>
            </a:r>
          </a:p>
        </p:txBody>
      </p:sp>
      <p:sp>
        <p:nvSpPr>
          <p:cNvPr id="19" name="Title 3">
            <a:extLst>
              <a:ext uri="{FF2B5EF4-FFF2-40B4-BE49-F238E27FC236}">
                <a16:creationId xmlns:a16="http://schemas.microsoft.com/office/drawing/2014/main" id="{E6A1356D-7769-6F4E-A6D2-153E793AB26A}"/>
              </a:ext>
            </a:extLst>
          </p:cNvPr>
          <p:cNvSpPr>
            <a:spLocks noGrp="1"/>
          </p:cNvSpPr>
          <p:nvPr>
            <p:ph type="title" hasCustomPrompt="1"/>
          </p:nvPr>
        </p:nvSpPr>
        <p:spPr>
          <a:xfrm>
            <a:off x="374904" y="527736"/>
            <a:ext cx="5340096" cy="329184"/>
          </a:xfrm>
        </p:spPr>
        <p:txBody>
          <a:bodyPr wrap="square" lIns="91440">
            <a:noAutofit/>
          </a:bodyPr>
          <a:lstStyle>
            <a:lvl1pPr>
              <a:defRPr sz="2200"/>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22" name="Picture 21">
            <a:extLst>
              <a:ext uri="{FF2B5EF4-FFF2-40B4-BE49-F238E27FC236}">
                <a16:creationId xmlns:a16="http://schemas.microsoft.com/office/drawing/2014/main" id="{989BE236-16B9-C544-A938-02759E6FA8D5}"/>
              </a:ext>
            </a:extLst>
          </p:cNvPr>
          <p:cNvPicPr>
            <a:picLocks noChangeAspect="1"/>
          </p:cNvPicPr>
          <p:nvPr userDrawn="1"/>
        </p:nvPicPr>
        <p:blipFill>
          <a:blip r:embed="rId2"/>
          <a:srcRect/>
          <a:stretch/>
        </p:blipFill>
        <p:spPr>
          <a:xfrm>
            <a:off x="475488" y="6548124"/>
            <a:ext cx="679254" cy="123053"/>
          </a:xfrm>
          <a:prstGeom prst="rect">
            <a:avLst/>
          </a:prstGeom>
        </p:spPr>
      </p:pic>
      <p:sp>
        <p:nvSpPr>
          <p:cNvPr id="20" name="Picture Placeholder 2">
            <a:extLst>
              <a:ext uri="{FF2B5EF4-FFF2-40B4-BE49-F238E27FC236}">
                <a16:creationId xmlns:a16="http://schemas.microsoft.com/office/drawing/2014/main" id="{22610CA4-59DF-4A42-BB13-14920B9C9D80}"/>
              </a:ext>
            </a:extLst>
          </p:cNvPr>
          <p:cNvSpPr>
            <a:spLocks noGrp="1"/>
          </p:cNvSpPr>
          <p:nvPr>
            <p:ph type="pic" sz="quarter" idx="15"/>
          </p:nvPr>
        </p:nvSpPr>
        <p:spPr>
          <a:xfrm>
            <a:off x="6108192" y="2743200"/>
            <a:ext cx="6080760" cy="4114800"/>
          </a:xfrm>
        </p:spPr>
        <p:txBody>
          <a:bodyPr/>
          <a:lstStyle/>
          <a:p>
            <a:r>
              <a:rPr lang="en-US"/>
              <a:t>Click icon to add picture</a:t>
            </a:r>
            <a:endParaRPr lang="en-US" dirty="0"/>
          </a:p>
        </p:txBody>
      </p:sp>
      <p:sp>
        <p:nvSpPr>
          <p:cNvPr id="3" name="Picture Placeholder 2">
            <a:extLst>
              <a:ext uri="{FF2B5EF4-FFF2-40B4-BE49-F238E27FC236}">
                <a16:creationId xmlns:a16="http://schemas.microsoft.com/office/drawing/2014/main" id="{6A72C0EF-5831-674B-92FF-97F77585239C}"/>
              </a:ext>
            </a:extLst>
          </p:cNvPr>
          <p:cNvSpPr>
            <a:spLocks noGrp="1"/>
          </p:cNvSpPr>
          <p:nvPr>
            <p:ph type="pic" sz="quarter" idx="16" hasCustomPrompt="1"/>
          </p:nvPr>
        </p:nvSpPr>
        <p:spPr>
          <a:xfrm>
            <a:off x="7781544" y="740664"/>
            <a:ext cx="2724912" cy="1261872"/>
          </a:xfrm>
        </p:spPr>
        <p:txBody>
          <a:bodyPr/>
          <a:lstStyle>
            <a:lvl1pPr algn="ctr">
              <a:buNone/>
              <a:defRPr sz="1200"/>
            </a:lvl1pPr>
          </a:lstStyle>
          <a:p>
            <a:r>
              <a:rPr lang="en-US" dirty="0"/>
              <a:t>Click to insert company logo</a:t>
            </a:r>
          </a:p>
        </p:txBody>
      </p:sp>
    </p:spTree>
    <p:extLst>
      <p:ext uri="{BB962C8B-B14F-4D97-AF65-F5344CB8AC3E}">
        <p14:creationId xmlns:p14="http://schemas.microsoft.com/office/powerpoint/2010/main" val="1518149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2"/>
        </a:solidFill>
        <a:effectLst/>
      </p:bgPr>
    </p:bg>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10" name="Title 7">
            <a:extLst>
              <a:ext uri="{FF2B5EF4-FFF2-40B4-BE49-F238E27FC236}">
                <a16:creationId xmlns:a16="http://schemas.microsoft.com/office/drawing/2014/main" id="{395383DF-5C41-694E-B663-762BCDA8B411}"/>
              </a:ext>
            </a:extLst>
          </p:cNvPr>
          <p:cNvSpPr>
            <a:spLocks noGrp="1"/>
          </p:cNvSpPr>
          <p:nvPr>
            <p:ph type="title" hasCustomPrompt="1"/>
          </p:nvPr>
        </p:nvSpPr>
        <p:spPr bwMode="gray">
          <a:xfrm>
            <a:off x="374904" y="1271016"/>
            <a:ext cx="11439144" cy="3813048"/>
          </a:xfrm>
        </p:spPr>
        <p:txBody>
          <a:bodyPr wrap="square" lIns="91521" tIns="45761" rIns="91521" bIns="45761" anchor="ctr">
            <a:noAutofit/>
          </a:bodyPr>
          <a:lstStyle>
            <a:lvl1pPr marL="117579" indent="-117579" algn="ctr">
              <a:lnSpc>
                <a:spcPct val="100000"/>
              </a:lnSpc>
              <a:defRPr sz="4800" b="0"/>
            </a:lvl1pPr>
          </a:lstStyle>
          <a:p>
            <a:r>
              <a:rPr lang="en-US" dirty="0"/>
              <a:t>Click to edit quote</a:t>
            </a:r>
          </a:p>
        </p:txBody>
      </p:sp>
      <p:sp>
        <p:nvSpPr>
          <p:cNvPr id="14" name="Text Placeholder 2">
            <a:extLst>
              <a:ext uri="{FF2B5EF4-FFF2-40B4-BE49-F238E27FC236}">
                <a16:creationId xmlns:a16="http://schemas.microsoft.com/office/drawing/2014/main" id="{1D8F89F6-7439-F748-A522-19DE6E0E92A0}"/>
              </a:ext>
            </a:extLst>
          </p:cNvPr>
          <p:cNvSpPr>
            <a:spLocks noGrp="1"/>
          </p:cNvSpPr>
          <p:nvPr>
            <p:ph type="body" idx="1" hasCustomPrompt="1"/>
          </p:nvPr>
        </p:nvSpPr>
        <p:spPr bwMode="gray">
          <a:xfrm>
            <a:off x="374904" y="5038344"/>
            <a:ext cx="11439144" cy="685800"/>
          </a:xfrm>
        </p:spPr>
        <p:txBody>
          <a:bodyPr wrap="square" lIns="91521" tIns="45761" rIns="91521" bIns="45761" anchor="t">
            <a:noAutofit/>
          </a:bodyPr>
          <a:lstStyle>
            <a:lvl1pPr marL="0" indent="0" algn="ctr">
              <a:lnSpc>
                <a:spcPts val="2340"/>
              </a:lnSpc>
              <a:spcBef>
                <a:spcPts val="0"/>
              </a:spcBef>
              <a:spcAft>
                <a:spcPts val="0"/>
              </a:spcAft>
              <a:buNone/>
              <a:defRPr sz="1800" b="0" cap="none" baseline="0">
                <a:solidFill>
                  <a:schemeClr val="tx1"/>
                </a:solidFill>
              </a:defRPr>
            </a:lvl1pPr>
            <a:lvl2pPr marL="457608" indent="0">
              <a:buNone/>
              <a:defRPr sz="1900">
                <a:solidFill>
                  <a:schemeClr val="tx1">
                    <a:tint val="75000"/>
                  </a:schemeClr>
                </a:solidFill>
              </a:defRPr>
            </a:lvl2pPr>
            <a:lvl3pPr marL="915216" indent="0">
              <a:buNone/>
              <a:defRPr sz="1600">
                <a:solidFill>
                  <a:schemeClr val="tx1">
                    <a:tint val="75000"/>
                  </a:schemeClr>
                </a:solidFill>
              </a:defRPr>
            </a:lvl3pPr>
            <a:lvl4pPr marL="1372822" indent="0">
              <a:buNone/>
              <a:defRPr sz="1500">
                <a:solidFill>
                  <a:schemeClr val="tx1">
                    <a:tint val="75000"/>
                  </a:schemeClr>
                </a:solidFill>
              </a:defRPr>
            </a:lvl4pPr>
            <a:lvl5pPr marL="1830430" indent="0">
              <a:buNone/>
              <a:defRPr sz="1500">
                <a:solidFill>
                  <a:schemeClr val="tx1">
                    <a:tint val="75000"/>
                  </a:schemeClr>
                </a:solidFill>
              </a:defRPr>
            </a:lvl5pPr>
            <a:lvl6pPr marL="2288038" indent="0">
              <a:buNone/>
              <a:defRPr sz="1500">
                <a:solidFill>
                  <a:schemeClr val="tx1">
                    <a:tint val="75000"/>
                  </a:schemeClr>
                </a:solidFill>
              </a:defRPr>
            </a:lvl6pPr>
            <a:lvl7pPr marL="2745646" indent="0">
              <a:buNone/>
              <a:defRPr sz="1500">
                <a:solidFill>
                  <a:schemeClr val="tx1">
                    <a:tint val="75000"/>
                  </a:schemeClr>
                </a:solidFill>
              </a:defRPr>
            </a:lvl7pPr>
            <a:lvl8pPr marL="3203253" indent="0">
              <a:buNone/>
              <a:defRPr sz="1500">
                <a:solidFill>
                  <a:schemeClr val="tx1">
                    <a:tint val="75000"/>
                  </a:schemeClr>
                </a:solidFill>
              </a:defRPr>
            </a:lvl8pPr>
            <a:lvl9pPr marL="3660861" indent="0">
              <a:buNone/>
              <a:defRPr sz="15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6521571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ig Statement">
    <p:bg>
      <p:bgPr>
        <a:solidFill>
          <a:srgbClr val="BEEAD3"/>
        </a:solidFill>
        <a:effectLst/>
      </p:bgPr>
    </p:bg>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6" name="Title 7">
            <a:extLst>
              <a:ext uri="{FF2B5EF4-FFF2-40B4-BE49-F238E27FC236}">
                <a16:creationId xmlns:a16="http://schemas.microsoft.com/office/drawing/2014/main" id="{563E64E8-1830-BC42-9572-6A30A35FBE38}"/>
              </a:ext>
            </a:extLst>
          </p:cNvPr>
          <p:cNvSpPr>
            <a:spLocks noGrp="1"/>
          </p:cNvSpPr>
          <p:nvPr>
            <p:ph type="title" hasCustomPrompt="1"/>
          </p:nvPr>
        </p:nvSpPr>
        <p:spPr bwMode="gray">
          <a:xfrm>
            <a:off x="374840" y="722376"/>
            <a:ext cx="11439144" cy="5404104"/>
          </a:xfrm>
        </p:spPr>
        <p:txBody>
          <a:bodyPr wrap="square" lIns="91521" tIns="45761" rIns="91521" bIns="45761" anchor="ctr">
            <a:noAutofit/>
          </a:bodyPr>
          <a:lstStyle>
            <a:lvl1pPr marL="0" indent="0" algn="ctr">
              <a:lnSpc>
                <a:spcPct val="80000"/>
              </a:lnSpc>
              <a:defRPr sz="9000" b="0">
                <a:solidFill>
                  <a:schemeClr val="tx1"/>
                </a:solidFill>
              </a:defRPr>
            </a:lvl1pPr>
          </a:lstStyle>
          <a:p>
            <a:r>
              <a:rPr lang="en-US" dirty="0"/>
              <a:t>Click to edit quote</a:t>
            </a:r>
          </a:p>
        </p:txBody>
      </p:sp>
    </p:spTree>
    <p:extLst>
      <p:ext uri="{BB962C8B-B14F-4D97-AF65-F5344CB8AC3E}">
        <p14:creationId xmlns:p14="http://schemas.microsoft.com/office/powerpoint/2010/main" val="791967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ig Image with 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0A9BF48-506B-854B-BDF9-7436FAE1A409}"/>
              </a:ext>
            </a:extLst>
          </p:cNvPr>
          <p:cNvSpPr>
            <a:spLocks noGrp="1"/>
          </p:cNvSpPr>
          <p:nvPr>
            <p:ph type="pic" sz="quarter" idx="10" hasCustomPrompt="1"/>
          </p:nvPr>
        </p:nvSpPr>
        <p:spPr>
          <a:xfrm>
            <a:off x="0" y="0"/>
            <a:ext cx="12192000" cy="6858000"/>
          </a:xfrm>
        </p:spPr>
        <p:txBody>
          <a:bodyPr anchor="ctr"/>
          <a:lstStyle>
            <a:lvl1pPr algn="ctr">
              <a:buNone/>
              <a:defRPr/>
            </a:lvl1pPr>
          </a:lstStyle>
          <a:p>
            <a:r>
              <a:rPr lang="en-US" dirty="0"/>
              <a:t>Click to add image</a:t>
            </a:r>
          </a:p>
        </p:txBody>
      </p:sp>
      <p:sp>
        <p:nvSpPr>
          <p:cNvPr id="7" name="Content Placeholder 3">
            <a:extLst>
              <a:ext uri="{FF2B5EF4-FFF2-40B4-BE49-F238E27FC236}">
                <a16:creationId xmlns:a16="http://schemas.microsoft.com/office/drawing/2014/main" id="{1DADABBE-83C2-F04E-9D86-2EEABBE3A0F0}"/>
              </a:ext>
            </a:extLst>
          </p:cNvPr>
          <p:cNvSpPr>
            <a:spLocks noGrp="1"/>
          </p:cNvSpPr>
          <p:nvPr>
            <p:ph sz="quarter" idx="14" hasCustomPrompt="1"/>
          </p:nvPr>
        </p:nvSpPr>
        <p:spPr>
          <a:xfrm>
            <a:off x="374904" y="1783080"/>
            <a:ext cx="5632704" cy="1132840"/>
          </a:xfrm>
        </p:spPr>
        <p:txBody>
          <a:bodyPr wrap="square" lIns="91521">
            <a:noAutofit/>
          </a:bodyPr>
          <a:lstStyle>
            <a:lvl1pPr marL="0" indent="0">
              <a:buNone/>
              <a:defRPr/>
            </a:lvl1pPr>
            <a:lvl2pPr marL="228600" indent="0">
              <a:buNone/>
              <a:defRPr/>
            </a:lvl2pPr>
            <a:lvl3pPr marL="385762" indent="0">
              <a:buNone/>
              <a:defRPr/>
            </a:lvl3pPr>
            <a:lvl4pPr marL="568325" indent="0">
              <a:buNone/>
              <a:defRPr/>
            </a:lvl4pPr>
            <a:lvl5pPr marL="746125" indent="0">
              <a:buNone/>
              <a:defRPr/>
            </a:lvl5pPr>
          </a:lstStyle>
          <a:p>
            <a:pPr lvl="0"/>
            <a:r>
              <a:rPr lang="en-US" dirty="0"/>
              <a:t>Click to edit master text styles</a:t>
            </a:r>
          </a:p>
        </p:txBody>
      </p:sp>
      <p:sp>
        <p:nvSpPr>
          <p:cNvPr id="8" name="Title 3">
            <a:extLst>
              <a:ext uri="{FF2B5EF4-FFF2-40B4-BE49-F238E27FC236}">
                <a16:creationId xmlns:a16="http://schemas.microsoft.com/office/drawing/2014/main" id="{E0159EAD-5906-7946-877D-9495365DDF07}"/>
              </a:ext>
            </a:extLst>
          </p:cNvPr>
          <p:cNvSpPr>
            <a:spLocks noGrp="1"/>
          </p:cNvSpPr>
          <p:nvPr>
            <p:ph type="title" hasCustomPrompt="1"/>
          </p:nvPr>
        </p:nvSpPr>
        <p:spPr>
          <a:xfrm>
            <a:off x="374904" y="527736"/>
            <a:ext cx="5632704" cy="329184"/>
          </a:xfrm>
        </p:spPr>
        <p:txBody>
          <a:bodyPr wrap="square" lIns="91440">
            <a:noAutofit/>
          </a:bodyPr>
          <a:lstStyle>
            <a:lvl1pPr>
              <a:defRPr sz="2200"/>
            </a:lvl1pPr>
          </a:lstStyle>
          <a:p>
            <a:r>
              <a:rPr lang="en-US" dirty="0"/>
              <a:t>Click to Edit Master Title Style</a:t>
            </a:r>
          </a:p>
        </p:txBody>
      </p:sp>
    </p:spTree>
    <p:extLst>
      <p:ext uri="{BB962C8B-B14F-4D97-AF65-F5344CB8AC3E}">
        <p14:creationId xmlns:p14="http://schemas.microsoft.com/office/powerpoint/2010/main" val="35915254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Tree>
    <p:extLst>
      <p:ext uri="{BB962C8B-B14F-4D97-AF65-F5344CB8AC3E}">
        <p14:creationId xmlns:p14="http://schemas.microsoft.com/office/powerpoint/2010/main" val="19759900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6" name="Media Placeholder 2">
            <a:extLst>
              <a:ext uri="{FF2B5EF4-FFF2-40B4-BE49-F238E27FC236}">
                <a16:creationId xmlns:a16="http://schemas.microsoft.com/office/drawing/2014/main" id="{F909594F-29A7-CD44-AA67-93EE76FA176A}"/>
              </a:ext>
            </a:extLst>
          </p:cNvPr>
          <p:cNvSpPr>
            <a:spLocks noGrp="1"/>
          </p:cNvSpPr>
          <p:nvPr>
            <p:ph type="media" sz="quarter" idx="19" hasCustomPrompt="1"/>
          </p:nvPr>
        </p:nvSpPr>
        <p:spPr>
          <a:xfrm>
            <a:off x="1508760" y="640080"/>
            <a:ext cx="9171432" cy="5157216"/>
          </a:xfrm>
        </p:spPr>
        <p:txBody>
          <a:bodyPr lIns="91521" tIns="45761" rIns="91521" bIns="45761" anchor="ctr">
            <a:noAutofit/>
          </a:bodyPr>
          <a:lstStyle>
            <a:lvl1pPr marL="0" indent="0" algn="ctr">
              <a:buNone/>
              <a:defRPr baseline="0"/>
            </a:lvl1pPr>
          </a:lstStyle>
          <a:p>
            <a:r>
              <a:rPr lang="en-US" dirty="0"/>
              <a:t>Insert video here</a:t>
            </a:r>
          </a:p>
        </p:txBody>
      </p:sp>
    </p:spTree>
    <p:extLst>
      <p:ext uri="{BB962C8B-B14F-4D97-AF65-F5344CB8AC3E}">
        <p14:creationId xmlns:p14="http://schemas.microsoft.com/office/powerpoint/2010/main" val="28268604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Key Takeaways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85FBB1-4C93-2547-9726-02B0682E33A8}"/>
              </a:ext>
            </a:extLst>
          </p:cNvPr>
          <p:cNvSpPr/>
          <p:nvPr userDrawn="1"/>
        </p:nvSpPr>
        <p:spPr>
          <a:xfrm>
            <a:off x="0" y="0"/>
            <a:ext cx="6108192" cy="6858000"/>
          </a:xfrm>
          <a:prstGeom prst="rect">
            <a:avLst/>
          </a:prstGeom>
          <a:solidFill>
            <a:srgbClr val="BBE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sp>
        <p:nvSpPr>
          <p:cNvPr id="5" name="Content Placeholder 4">
            <a:extLst>
              <a:ext uri="{FF2B5EF4-FFF2-40B4-BE49-F238E27FC236}">
                <a16:creationId xmlns:a16="http://schemas.microsoft.com/office/drawing/2014/main" id="{7135CCEE-CD85-3841-837B-14B41C20D555}"/>
              </a:ext>
            </a:extLst>
          </p:cNvPr>
          <p:cNvSpPr>
            <a:spLocks noGrp="1"/>
          </p:cNvSpPr>
          <p:nvPr>
            <p:ph sz="quarter" idx="10"/>
          </p:nvPr>
        </p:nvSpPr>
        <p:spPr>
          <a:xfrm>
            <a:off x="6464808" y="1229868"/>
            <a:ext cx="5340096" cy="4398264"/>
          </a:xfrm>
        </p:spPr>
        <p:txBody>
          <a:bodyPr anchor="ct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2">
            <a:extLst>
              <a:ext uri="{FF2B5EF4-FFF2-40B4-BE49-F238E27FC236}">
                <a16:creationId xmlns:a16="http://schemas.microsoft.com/office/drawing/2014/main" id="{B8E5C9FE-6260-2E46-8DBB-3557E1359992}"/>
              </a:ext>
            </a:extLst>
          </p:cNvPr>
          <p:cNvSpPr>
            <a:spLocks noGrp="1"/>
          </p:cNvSpPr>
          <p:nvPr>
            <p:ph type="title" hasCustomPrompt="1"/>
          </p:nvPr>
        </p:nvSpPr>
        <p:spPr>
          <a:xfrm>
            <a:off x="374904" y="2697480"/>
            <a:ext cx="5340096" cy="1472184"/>
          </a:xfrm>
        </p:spPr>
        <p:txBody>
          <a:bodyPr wrap="square" lIns="91521" anchor="ctr">
            <a:noAutofit/>
          </a:bodyPr>
          <a:lstStyle>
            <a:lvl1pPr>
              <a:defRPr lang="en-US" sz="3000" kern="1200" dirty="0">
                <a:solidFill>
                  <a:sysClr val="windowText" lastClr="000000"/>
                </a:solidFill>
                <a:latin typeface="+mn-lt"/>
                <a:ea typeface="+mn-ea"/>
                <a:cs typeface="+mn-cs"/>
              </a:defRPr>
            </a:lvl1pPr>
          </a:lstStyle>
          <a:p>
            <a:r>
              <a:rPr lang="en-US" dirty="0"/>
              <a:t>Click to Edit Master Title Style</a:t>
            </a:r>
          </a:p>
        </p:txBody>
      </p:sp>
      <p:pic>
        <p:nvPicPr>
          <p:cNvPr id="7" name="Picture 6">
            <a:extLst>
              <a:ext uri="{FF2B5EF4-FFF2-40B4-BE49-F238E27FC236}">
                <a16:creationId xmlns:a16="http://schemas.microsoft.com/office/drawing/2014/main" id="{67252D9B-EA8F-454A-82A0-C001FB314429}"/>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3971635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52327E5-C055-3C47-AE3B-7679B5863163}"/>
              </a:ext>
            </a:extLst>
          </p:cNvPr>
          <p:cNvSpPr/>
          <p:nvPr userDrawn="1"/>
        </p:nvSpPr>
        <p:spPr>
          <a:xfrm>
            <a:off x="0" y="0"/>
            <a:ext cx="610760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8" name="Title 1">
            <a:extLst>
              <a:ext uri="{FF2B5EF4-FFF2-40B4-BE49-F238E27FC236}">
                <a16:creationId xmlns:a16="http://schemas.microsoft.com/office/drawing/2014/main" id="{03856140-7676-0B41-9938-B7BC8109E2B9}"/>
              </a:ext>
            </a:extLst>
          </p:cNvPr>
          <p:cNvSpPr>
            <a:spLocks noGrp="1"/>
          </p:cNvSpPr>
          <p:nvPr>
            <p:ph type="ctrTitle" hasCustomPrompt="1"/>
          </p:nvPr>
        </p:nvSpPr>
        <p:spPr bwMode="gray">
          <a:xfrm>
            <a:off x="374904" y="395509"/>
            <a:ext cx="5335964" cy="1316472"/>
          </a:xfrm>
        </p:spPr>
        <p:txBody>
          <a:bodyPr wrap="square" lIns="91521" tIns="45761" rIns="91440" bIns="45761" anchor="b">
            <a:noAutofit/>
          </a:bodyPr>
          <a:lstStyle>
            <a:lvl1pPr algn="l">
              <a:lnSpc>
                <a:spcPct val="95000"/>
              </a:lnSpc>
              <a:defRPr sz="3000" b="1">
                <a:solidFill>
                  <a:schemeClr val="tx1"/>
                </a:solidFill>
              </a:defRPr>
            </a:lvl1pPr>
          </a:lstStyle>
          <a:p>
            <a:r>
              <a:rPr lang="en-US" dirty="0"/>
              <a:t>Click to Edit Master Title Style</a:t>
            </a:r>
          </a:p>
        </p:txBody>
      </p:sp>
      <p:sp>
        <p:nvSpPr>
          <p:cNvPr id="19" name="Text Placeholder 24">
            <a:extLst>
              <a:ext uri="{FF2B5EF4-FFF2-40B4-BE49-F238E27FC236}">
                <a16:creationId xmlns:a16="http://schemas.microsoft.com/office/drawing/2014/main" id="{72402FA3-4DE6-1242-ABE8-3A7D3B3F87B6}"/>
              </a:ext>
            </a:extLst>
          </p:cNvPr>
          <p:cNvSpPr>
            <a:spLocks noGrp="1"/>
          </p:cNvSpPr>
          <p:nvPr>
            <p:ph type="body" sz="quarter" idx="10" hasCustomPrompt="1"/>
          </p:nvPr>
        </p:nvSpPr>
        <p:spPr bwMode="gray">
          <a:xfrm>
            <a:off x="374904" y="1767408"/>
            <a:ext cx="5335964" cy="813816"/>
          </a:xfrm>
        </p:spPr>
        <p:txBody>
          <a:bodyPr wrap="square" lIns="91521" tIns="45761" rIns="91440" bIns="45761">
            <a:noAutofit/>
          </a:bodyPr>
          <a:lstStyle>
            <a:lvl1pPr marL="0" indent="0">
              <a:lnSpc>
                <a:spcPct val="100000"/>
              </a:lnSpc>
              <a:spcBef>
                <a:spcPts val="0"/>
              </a:spcBef>
              <a:spcAft>
                <a:spcPts val="0"/>
              </a:spcAft>
              <a:buFont typeface="Arial" panose="020B0604020202020204" pitchFamily="34" charset="0"/>
              <a:buChar char="​"/>
              <a:defRPr sz="1800" b="0">
                <a:solidFill>
                  <a:schemeClr val="tx1"/>
                </a:solidFill>
              </a:defRPr>
            </a:lvl1pPr>
            <a:lvl2pPr marL="0" indent="0">
              <a:lnSpc>
                <a:spcPct val="85000"/>
              </a:lnSpc>
              <a:spcBef>
                <a:spcPts val="4400"/>
              </a:spcBef>
              <a:buFont typeface="Arial" panose="020B0604020202020204" pitchFamily="34" charset="0"/>
              <a:buChar char="​"/>
              <a:defRPr sz="1800" b="0">
                <a:solidFill>
                  <a:schemeClr val="tx1"/>
                </a:solidFill>
              </a:defRPr>
            </a:lvl2pPr>
            <a:lvl3pPr marL="0" indent="0">
              <a:lnSpc>
                <a:spcPct val="85000"/>
              </a:lnSpc>
              <a:buFont typeface="Arial" panose="020B0604020202020204" pitchFamily="34" charset="0"/>
              <a:buChar char="​"/>
              <a:defRPr sz="1800" b="0">
                <a:solidFill>
                  <a:schemeClr val="tx1"/>
                </a:solidFill>
              </a:defRPr>
            </a:lvl3pPr>
            <a:lvl4pPr marL="0" indent="0">
              <a:lnSpc>
                <a:spcPct val="85000"/>
              </a:lnSpc>
              <a:buFont typeface="Arial" panose="020B0604020202020204" pitchFamily="34" charset="0"/>
              <a:buChar char="​"/>
              <a:defRPr sz="1600" b="0">
                <a:solidFill>
                  <a:schemeClr val="bg2"/>
                </a:solidFill>
              </a:defRPr>
            </a:lvl4pPr>
            <a:lvl5pPr marL="0" indent="0">
              <a:lnSpc>
                <a:spcPct val="85000"/>
              </a:lnSpc>
              <a:buFont typeface="Arial" panose="020B0604020202020204" pitchFamily="34" charset="0"/>
              <a:buChar char="​"/>
              <a:defRPr sz="1600" b="0">
                <a:solidFill>
                  <a:schemeClr val="bg2"/>
                </a:solidFill>
              </a:defRPr>
            </a:lvl5pPr>
          </a:lstStyle>
          <a:p>
            <a:pPr lvl="0"/>
            <a:r>
              <a:rPr lang="en-US" dirty="0"/>
              <a:t>Click to edit master text styles</a:t>
            </a:r>
          </a:p>
        </p:txBody>
      </p:sp>
      <p:sp>
        <p:nvSpPr>
          <p:cNvPr id="20" name="Footer Placeholder 4">
            <a:extLst>
              <a:ext uri="{FF2B5EF4-FFF2-40B4-BE49-F238E27FC236}">
                <a16:creationId xmlns:a16="http://schemas.microsoft.com/office/drawing/2014/main" id="{F8F8FE56-17F9-F145-B2CF-258FDA9CAF41}"/>
              </a:ext>
            </a:extLst>
          </p:cNvPr>
          <p:cNvSpPr>
            <a:spLocks noGrp="1"/>
          </p:cNvSpPr>
          <p:nvPr>
            <p:ph type="ftr" sz="quarter" idx="3"/>
          </p:nvPr>
        </p:nvSpPr>
        <p:spPr>
          <a:xfrm>
            <a:off x="374904" y="6547104"/>
            <a:ext cx="5340096"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21" name="Text Placeholder 4">
            <a:extLst>
              <a:ext uri="{FF2B5EF4-FFF2-40B4-BE49-F238E27FC236}">
                <a16:creationId xmlns:a16="http://schemas.microsoft.com/office/drawing/2014/main" id="{B5281EC6-7D0D-AE41-A0A9-3CAE7191591B}"/>
              </a:ext>
            </a:extLst>
          </p:cNvPr>
          <p:cNvSpPr>
            <a:spLocks noGrp="1"/>
          </p:cNvSpPr>
          <p:nvPr>
            <p:ph type="body" sz="quarter" idx="11" hasCustomPrompt="1"/>
          </p:nvPr>
        </p:nvSpPr>
        <p:spPr>
          <a:xfrm>
            <a:off x="374904" y="547132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Name</a:t>
            </a:r>
          </a:p>
        </p:txBody>
      </p:sp>
      <p:sp>
        <p:nvSpPr>
          <p:cNvPr id="22" name="Text Placeholder 4">
            <a:extLst>
              <a:ext uri="{FF2B5EF4-FFF2-40B4-BE49-F238E27FC236}">
                <a16:creationId xmlns:a16="http://schemas.microsoft.com/office/drawing/2014/main" id="{8920635D-FD08-494C-A157-C62AC2B33749}"/>
              </a:ext>
            </a:extLst>
          </p:cNvPr>
          <p:cNvSpPr>
            <a:spLocks noGrp="1"/>
          </p:cNvSpPr>
          <p:nvPr>
            <p:ph type="body" sz="quarter" idx="12" hasCustomPrompt="1"/>
          </p:nvPr>
        </p:nvSpPr>
        <p:spPr>
          <a:xfrm>
            <a:off x="374904" y="5693865"/>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Title</a:t>
            </a:r>
          </a:p>
        </p:txBody>
      </p:sp>
      <p:sp>
        <p:nvSpPr>
          <p:cNvPr id="23" name="Text Placeholder 4">
            <a:extLst>
              <a:ext uri="{FF2B5EF4-FFF2-40B4-BE49-F238E27FC236}">
                <a16:creationId xmlns:a16="http://schemas.microsoft.com/office/drawing/2014/main" id="{283B91C1-5EE1-FF4E-A9D9-7410256B3E50}"/>
              </a:ext>
            </a:extLst>
          </p:cNvPr>
          <p:cNvSpPr>
            <a:spLocks noGrp="1"/>
          </p:cNvSpPr>
          <p:nvPr>
            <p:ph type="body" sz="quarter" idx="13" hasCustomPrompt="1"/>
          </p:nvPr>
        </p:nvSpPr>
        <p:spPr>
          <a:xfrm>
            <a:off x="374904" y="591641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Date</a:t>
            </a:r>
          </a:p>
        </p:txBody>
      </p:sp>
      <p:pic>
        <p:nvPicPr>
          <p:cNvPr id="24" name="Picture 23">
            <a:extLst>
              <a:ext uri="{FF2B5EF4-FFF2-40B4-BE49-F238E27FC236}">
                <a16:creationId xmlns:a16="http://schemas.microsoft.com/office/drawing/2014/main" id="{8C09507D-7AEC-EF4F-A76A-1548E12CAD64}"/>
              </a:ext>
            </a:extLst>
          </p:cNvPr>
          <p:cNvPicPr>
            <a:picLocks noChangeAspect="1"/>
          </p:cNvPicPr>
          <p:nvPr userDrawn="1"/>
        </p:nvPicPr>
        <p:blipFill>
          <a:blip r:embed="rId2"/>
          <a:srcRect/>
          <a:stretch/>
        </p:blipFill>
        <p:spPr>
          <a:xfrm>
            <a:off x="7812856" y="1188851"/>
            <a:ext cx="2649402" cy="479964"/>
          </a:xfrm>
          <a:prstGeom prst="rect">
            <a:avLst/>
          </a:prstGeom>
        </p:spPr>
      </p:pic>
      <p:pic>
        <p:nvPicPr>
          <p:cNvPr id="11" name="Picture Placeholder 16" descr="A close up of a logo&#10;&#10;Description automatically generated">
            <a:extLst>
              <a:ext uri="{FF2B5EF4-FFF2-40B4-BE49-F238E27FC236}">
                <a16:creationId xmlns:a16="http://schemas.microsoft.com/office/drawing/2014/main" id="{F11AF740-92E9-4F32-897A-2143F510D53F}"/>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saturation sat="66000"/>
                    </a14:imgEffect>
                    <a14:imgEffect>
                      <a14:brightnessContrast bright="20000"/>
                    </a14:imgEffect>
                  </a14:imgLayer>
                </a14:imgProps>
              </a:ext>
            </a:extLst>
          </a:blip>
          <a:srcRect l="46395" t="9972" r="4337" b="34043"/>
          <a:stretch/>
        </p:blipFill>
        <p:spPr>
          <a:xfrm>
            <a:off x="6106023" y="2743200"/>
            <a:ext cx="6085978" cy="4114801"/>
          </a:xfrm>
          <a:prstGeom prst="rect">
            <a:avLst/>
          </a:prstGeom>
          <a:gradFill flip="none" rotWithShape="1">
            <a:gsLst>
              <a:gs pos="0">
                <a:srgbClr val="E5C4FF"/>
              </a:gs>
              <a:gs pos="49000">
                <a:srgbClr val="E9C8FF"/>
              </a:gs>
              <a:gs pos="99000">
                <a:srgbClr val="EAC9FF"/>
              </a:gs>
            </a:gsLst>
            <a:lin ang="16200000" scaled="1"/>
            <a:tileRect/>
          </a:gradFill>
        </p:spPr>
      </p:pic>
    </p:spTree>
    <p:extLst>
      <p:ext uri="{BB962C8B-B14F-4D97-AF65-F5344CB8AC3E}">
        <p14:creationId xmlns:p14="http://schemas.microsoft.com/office/powerpoint/2010/main" val="14956051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Key Takeaways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C6869BE-2269-2343-8879-41CA14610243}"/>
              </a:ext>
            </a:extLst>
          </p:cNvPr>
          <p:cNvSpPr/>
          <p:nvPr userDrawn="1"/>
        </p:nvSpPr>
        <p:spPr>
          <a:xfrm>
            <a:off x="0" y="0"/>
            <a:ext cx="6108192" cy="6858000"/>
          </a:xfrm>
          <a:prstGeom prst="rect">
            <a:avLst/>
          </a:prstGeom>
          <a:solidFill>
            <a:srgbClr val="BE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4">
            <a:extLst>
              <a:ext uri="{FF2B5EF4-FFF2-40B4-BE49-F238E27FC236}">
                <a16:creationId xmlns:a16="http://schemas.microsoft.com/office/drawing/2014/main" id="{3DC318A2-0F62-4F45-925D-7B736C1ABEB2}"/>
              </a:ext>
            </a:extLst>
          </p:cNvPr>
          <p:cNvSpPr>
            <a:spLocks noGrp="1"/>
          </p:cNvSpPr>
          <p:nvPr>
            <p:ph sz="quarter" idx="10"/>
          </p:nvPr>
        </p:nvSpPr>
        <p:spPr>
          <a:xfrm>
            <a:off x="6464808" y="1229868"/>
            <a:ext cx="5340096" cy="4398264"/>
          </a:xfrm>
        </p:spPr>
        <p:txBody>
          <a:bodyPr anchor="ct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2">
            <a:extLst>
              <a:ext uri="{FF2B5EF4-FFF2-40B4-BE49-F238E27FC236}">
                <a16:creationId xmlns:a16="http://schemas.microsoft.com/office/drawing/2014/main" id="{219D441B-0C9C-E34D-9263-3EE414802F23}"/>
              </a:ext>
            </a:extLst>
          </p:cNvPr>
          <p:cNvSpPr>
            <a:spLocks noGrp="1"/>
          </p:cNvSpPr>
          <p:nvPr>
            <p:ph type="title" hasCustomPrompt="1"/>
          </p:nvPr>
        </p:nvSpPr>
        <p:spPr>
          <a:xfrm>
            <a:off x="374904" y="2697480"/>
            <a:ext cx="5340096" cy="1472184"/>
          </a:xfrm>
        </p:spPr>
        <p:txBody>
          <a:bodyPr wrap="square" lIns="91521" anchor="ctr">
            <a:noAutofit/>
          </a:bodyPr>
          <a:lstStyle>
            <a:lvl1pPr>
              <a:defRPr lang="en-US" sz="3000" kern="1200" dirty="0">
                <a:solidFill>
                  <a:sysClr val="windowText" lastClr="000000"/>
                </a:solidFill>
                <a:latin typeface="+mn-lt"/>
                <a:ea typeface="+mn-ea"/>
                <a:cs typeface="+mn-cs"/>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67252D9B-EA8F-454A-82A0-C001FB314429}"/>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42333646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ey Takeaways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AE5DDA9-686A-2643-8D5C-DC0FE1E2C135}"/>
              </a:ext>
            </a:extLst>
          </p:cNvPr>
          <p:cNvSpPr/>
          <p:nvPr userDrawn="1"/>
        </p:nvSpPr>
        <p:spPr>
          <a:xfrm>
            <a:off x="0" y="0"/>
            <a:ext cx="6108192" cy="6858000"/>
          </a:xfrm>
          <a:prstGeom prst="rect">
            <a:avLst/>
          </a:prstGeom>
          <a:solidFill>
            <a:srgbClr val="FFE0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4">
            <a:extLst>
              <a:ext uri="{FF2B5EF4-FFF2-40B4-BE49-F238E27FC236}">
                <a16:creationId xmlns:a16="http://schemas.microsoft.com/office/drawing/2014/main" id="{C006BCA3-AF82-EF4F-9B57-FDD1631F5562}"/>
              </a:ext>
            </a:extLst>
          </p:cNvPr>
          <p:cNvSpPr>
            <a:spLocks noGrp="1"/>
          </p:cNvSpPr>
          <p:nvPr>
            <p:ph sz="quarter" idx="10"/>
          </p:nvPr>
        </p:nvSpPr>
        <p:spPr>
          <a:xfrm>
            <a:off x="6464808" y="1229868"/>
            <a:ext cx="5340096" cy="4398264"/>
          </a:xfrm>
        </p:spPr>
        <p:txBody>
          <a:bodyPr anchor="ct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2">
            <a:extLst>
              <a:ext uri="{FF2B5EF4-FFF2-40B4-BE49-F238E27FC236}">
                <a16:creationId xmlns:a16="http://schemas.microsoft.com/office/drawing/2014/main" id="{D31094D9-AE60-6A4D-8E94-3F2081FDA52E}"/>
              </a:ext>
            </a:extLst>
          </p:cNvPr>
          <p:cNvSpPr>
            <a:spLocks noGrp="1"/>
          </p:cNvSpPr>
          <p:nvPr>
            <p:ph type="title" hasCustomPrompt="1"/>
          </p:nvPr>
        </p:nvSpPr>
        <p:spPr>
          <a:xfrm>
            <a:off x="374904" y="2697480"/>
            <a:ext cx="5340096" cy="1472184"/>
          </a:xfrm>
        </p:spPr>
        <p:txBody>
          <a:bodyPr wrap="square" lIns="91521" anchor="ctr">
            <a:noAutofit/>
          </a:bodyPr>
          <a:lstStyle>
            <a:lvl1pPr>
              <a:defRPr lang="en-US" sz="3000" kern="1200" dirty="0">
                <a:solidFill>
                  <a:sysClr val="windowText" lastClr="000000"/>
                </a:solidFill>
                <a:latin typeface="+mn-lt"/>
                <a:ea typeface="+mn-ea"/>
                <a:cs typeface="+mn-cs"/>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67252D9B-EA8F-454A-82A0-C001FB314429}"/>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15810485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Key Takeaways 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0EE9F4-F534-9640-993B-FD1327E6B8D6}"/>
              </a:ext>
            </a:extLst>
          </p:cNvPr>
          <p:cNvSpPr/>
          <p:nvPr userDrawn="1"/>
        </p:nvSpPr>
        <p:spPr>
          <a:xfrm>
            <a:off x="0" y="0"/>
            <a:ext cx="6108192" cy="6858000"/>
          </a:xfrm>
          <a:prstGeom prst="rect">
            <a:avLst/>
          </a:prstGeom>
          <a:solidFill>
            <a:srgbClr val="E7C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4">
            <a:extLst>
              <a:ext uri="{FF2B5EF4-FFF2-40B4-BE49-F238E27FC236}">
                <a16:creationId xmlns:a16="http://schemas.microsoft.com/office/drawing/2014/main" id="{F59D41FA-FDED-EB44-B8DE-562EB594BAB3}"/>
              </a:ext>
            </a:extLst>
          </p:cNvPr>
          <p:cNvSpPr>
            <a:spLocks noGrp="1"/>
          </p:cNvSpPr>
          <p:nvPr>
            <p:ph sz="quarter" idx="10"/>
          </p:nvPr>
        </p:nvSpPr>
        <p:spPr>
          <a:xfrm>
            <a:off x="6464808" y="1229868"/>
            <a:ext cx="5340096" cy="4398264"/>
          </a:xfrm>
        </p:spPr>
        <p:txBody>
          <a:bodyPr anchor="ct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2">
            <a:extLst>
              <a:ext uri="{FF2B5EF4-FFF2-40B4-BE49-F238E27FC236}">
                <a16:creationId xmlns:a16="http://schemas.microsoft.com/office/drawing/2014/main" id="{FCAF0D5F-6E1F-1949-A6E3-E45B25B2F47A}"/>
              </a:ext>
            </a:extLst>
          </p:cNvPr>
          <p:cNvSpPr>
            <a:spLocks noGrp="1"/>
          </p:cNvSpPr>
          <p:nvPr>
            <p:ph type="title" hasCustomPrompt="1"/>
          </p:nvPr>
        </p:nvSpPr>
        <p:spPr>
          <a:xfrm>
            <a:off x="374904" y="2697480"/>
            <a:ext cx="5340096" cy="1472184"/>
          </a:xfrm>
        </p:spPr>
        <p:txBody>
          <a:bodyPr wrap="square" lIns="91521" anchor="ctr">
            <a:noAutofit/>
          </a:bodyPr>
          <a:lstStyle>
            <a:lvl1pPr>
              <a:defRPr lang="en-US" sz="3000" kern="1200" dirty="0">
                <a:solidFill>
                  <a:sysClr val="windowText" lastClr="000000"/>
                </a:solidFill>
                <a:latin typeface="+mn-lt"/>
                <a:ea typeface="+mn-ea"/>
                <a:cs typeface="+mn-cs"/>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67252D9B-EA8F-454A-82A0-C001FB314429}"/>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21060494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325DAC-EC16-D54B-B075-8172AFE3D87F}"/>
              </a:ext>
            </a:extLst>
          </p:cNvPr>
          <p:cNvSpPr/>
          <p:nvPr userDrawn="1"/>
        </p:nvSpPr>
        <p:spPr>
          <a:xfrm>
            <a:off x="0" y="0"/>
            <a:ext cx="6108192"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2">
            <a:extLst>
              <a:ext uri="{FF2B5EF4-FFF2-40B4-BE49-F238E27FC236}">
                <a16:creationId xmlns:a16="http://schemas.microsoft.com/office/drawing/2014/main" id="{C00E7524-4236-B244-98A5-F9979B762726}"/>
              </a:ext>
            </a:extLst>
          </p:cNvPr>
          <p:cNvSpPr>
            <a:spLocks noGrp="1"/>
          </p:cNvSpPr>
          <p:nvPr>
            <p:ph type="title" hasCustomPrompt="1"/>
          </p:nvPr>
        </p:nvSpPr>
        <p:spPr>
          <a:xfrm>
            <a:off x="374904" y="2697480"/>
            <a:ext cx="5340096" cy="1472184"/>
          </a:xfrm>
        </p:spPr>
        <p:txBody>
          <a:bodyPr wrap="square" lIns="91521" anchor="ctr">
            <a:noAutofit/>
          </a:bodyPr>
          <a:lstStyle>
            <a:lvl1pPr>
              <a:defRPr lang="en-US" sz="3000" kern="1200" dirty="0">
                <a:solidFill>
                  <a:sysClr val="windowText" lastClr="000000"/>
                </a:solidFill>
                <a:latin typeface="+mn-lt"/>
                <a:ea typeface="+mn-ea"/>
                <a:cs typeface="+mn-cs"/>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67252D9B-EA8F-454A-82A0-C001FB314429}"/>
              </a:ext>
            </a:extLst>
          </p:cNvPr>
          <p:cNvPicPr>
            <a:picLocks noChangeAspect="1"/>
          </p:cNvPicPr>
          <p:nvPr userDrawn="1"/>
        </p:nvPicPr>
        <p:blipFill>
          <a:blip r:embed="rId2"/>
          <a:srcRect/>
          <a:stretch/>
        </p:blipFill>
        <p:spPr>
          <a:xfrm>
            <a:off x="475488" y="6548124"/>
            <a:ext cx="679254" cy="123053"/>
          </a:xfrm>
          <a:prstGeom prst="rect">
            <a:avLst/>
          </a:prstGeom>
        </p:spPr>
      </p:pic>
    </p:spTree>
    <p:extLst>
      <p:ext uri="{BB962C8B-B14F-4D97-AF65-F5344CB8AC3E}">
        <p14:creationId xmlns:p14="http://schemas.microsoft.com/office/powerpoint/2010/main" val="23375627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ank You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8DF3CA6-ECAF-694A-8E16-B5B9470F8891}"/>
              </a:ext>
            </a:extLst>
          </p:cNvPr>
          <p:cNvPicPr>
            <a:picLocks noChangeAspect="1"/>
          </p:cNvPicPr>
          <p:nvPr userDrawn="1"/>
        </p:nvPicPr>
        <p:blipFill>
          <a:blip r:embed="rId2"/>
          <a:srcRect/>
          <a:stretch/>
        </p:blipFill>
        <p:spPr>
          <a:xfrm>
            <a:off x="7785778" y="3189018"/>
            <a:ext cx="2649402" cy="479964"/>
          </a:xfrm>
          <a:prstGeom prst="rect">
            <a:avLst/>
          </a:prstGeom>
        </p:spPr>
      </p:pic>
      <p:sp>
        <p:nvSpPr>
          <p:cNvPr id="9" name="Rectangle 8">
            <a:extLst>
              <a:ext uri="{FF2B5EF4-FFF2-40B4-BE49-F238E27FC236}">
                <a16:creationId xmlns:a16="http://schemas.microsoft.com/office/drawing/2014/main" id="{B1EDBD08-76D0-244C-9F14-CFD1C757A1EF}"/>
              </a:ext>
            </a:extLst>
          </p:cNvPr>
          <p:cNvSpPr/>
          <p:nvPr userDrawn="1"/>
        </p:nvSpPr>
        <p:spPr>
          <a:xfrm>
            <a:off x="0" y="0"/>
            <a:ext cx="61076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0" name="Text Placeholder 3">
            <a:extLst>
              <a:ext uri="{FF2B5EF4-FFF2-40B4-BE49-F238E27FC236}">
                <a16:creationId xmlns:a16="http://schemas.microsoft.com/office/drawing/2014/main" id="{C879537E-E4F2-D94A-BCC0-82CCD8DD490D}"/>
              </a:ext>
            </a:extLst>
          </p:cNvPr>
          <p:cNvSpPr>
            <a:spLocks noGrp="1"/>
          </p:cNvSpPr>
          <p:nvPr>
            <p:ph type="body" sz="quarter" idx="10" hasCustomPrompt="1"/>
          </p:nvPr>
        </p:nvSpPr>
        <p:spPr>
          <a:xfrm>
            <a:off x="374904" y="2697480"/>
            <a:ext cx="5340096" cy="1472184"/>
          </a:xfrm>
        </p:spPr>
        <p:txBody>
          <a:bodyPr anchor="ctr"/>
          <a:lstStyle>
            <a:lvl1pPr marL="0" indent="0">
              <a:buNone/>
              <a:defRPr sz="3000" b="1">
                <a:solidFill>
                  <a:schemeClr val="tx1"/>
                </a:solidFill>
              </a:defRPr>
            </a:lvl1pPr>
          </a:lstStyle>
          <a:p>
            <a:pPr lvl="0"/>
            <a:r>
              <a:rPr lang="en-US" dirty="0"/>
              <a:t>Click to Edit Master Title Style</a:t>
            </a:r>
          </a:p>
        </p:txBody>
      </p:sp>
      <p:sp>
        <p:nvSpPr>
          <p:cNvPr id="11" name="Footer Placeholder 4">
            <a:extLst>
              <a:ext uri="{FF2B5EF4-FFF2-40B4-BE49-F238E27FC236}">
                <a16:creationId xmlns:a16="http://schemas.microsoft.com/office/drawing/2014/main" id="{7E18D5B8-0020-5D4C-9DC7-B4E5B128E16C}"/>
              </a:ext>
            </a:extLst>
          </p:cNvPr>
          <p:cNvSpPr>
            <a:spLocks noGrp="1"/>
          </p:cNvSpPr>
          <p:nvPr>
            <p:ph type="ftr" sz="quarter" idx="3"/>
          </p:nvPr>
        </p:nvSpPr>
        <p:spPr>
          <a:xfrm>
            <a:off x="477001" y="6547104"/>
            <a:ext cx="5155200"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Tree>
    <p:extLst>
      <p:ext uri="{BB962C8B-B14F-4D97-AF65-F5344CB8AC3E}">
        <p14:creationId xmlns:p14="http://schemas.microsoft.com/office/powerpoint/2010/main" val="23693158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ank You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FC6D14-B0E2-1F44-838D-6AD9393E24D6}"/>
              </a:ext>
            </a:extLst>
          </p:cNvPr>
          <p:cNvSpPr/>
          <p:nvPr userDrawn="1"/>
        </p:nvSpPr>
        <p:spPr>
          <a:xfrm>
            <a:off x="0" y="0"/>
            <a:ext cx="610760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4" name="Text Placeholder 3">
            <a:extLst>
              <a:ext uri="{FF2B5EF4-FFF2-40B4-BE49-F238E27FC236}">
                <a16:creationId xmlns:a16="http://schemas.microsoft.com/office/drawing/2014/main" id="{48709600-BCE8-124E-8A54-B857CEED2FCF}"/>
              </a:ext>
            </a:extLst>
          </p:cNvPr>
          <p:cNvSpPr>
            <a:spLocks noGrp="1"/>
          </p:cNvSpPr>
          <p:nvPr>
            <p:ph type="body" sz="quarter" idx="10" hasCustomPrompt="1"/>
          </p:nvPr>
        </p:nvSpPr>
        <p:spPr>
          <a:xfrm>
            <a:off x="374904" y="2697480"/>
            <a:ext cx="5340096" cy="1472184"/>
          </a:xfrm>
        </p:spPr>
        <p:txBody>
          <a:bodyPr anchor="ctr"/>
          <a:lstStyle>
            <a:lvl1pPr marL="0" indent="0">
              <a:buNone/>
              <a:defRPr sz="3000" b="1">
                <a:solidFill>
                  <a:schemeClr val="tx1"/>
                </a:solidFill>
              </a:defRPr>
            </a:lvl1pPr>
          </a:lstStyle>
          <a:p>
            <a:pPr lvl="0"/>
            <a:r>
              <a:rPr lang="en-US" dirty="0"/>
              <a:t>Click to Edit Master Title Style</a:t>
            </a:r>
          </a:p>
        </p:txBody>
      </p:sp>
      <p:pic>
        <p:nvPicPr>
          <p:cNvPr id="15" name="Picture 14">
            <a:extLst>
              <a:ext uri="{FF2B5EF4-FFF2-40B4-BE49-F238E27FC236}">
                <a16:creationId xmlns:a16="http://schemas.microsoft.com/office/drawing/2014/main" id="{7C4AFD14-2BE9-0A45-85E7-F91890F31029}"/>
              </a:ext>
            </a:extLst>
          </p:cNvPr>
          <p:cNvPicPr>
            <a:picLocks noChangeAspect="1"/>
          </p:cNvPicPr>
          <p:nvPr userDrawn="1"/>
        </p:nvPicPr>
        <p:blipFill>
          <a:blip r:embed="rId2"/>
          <a:srcRect/>
          <a:stretch/>
        </p:blipFill>
        <p:spPr>
          <a:xfrm>
            <a:off x="7785778" y="3189018"/>
            <a:ext cx="2649402" cy="479964"/>
          </a:xfrm>
          <a:prstGeom prst="rect">
            <a:avLst/>
          </a:prstGeom>
        </p:spPr>
      </p:pic>
      <p:sp>
        <p:nvSpPr>
          <p:cNvPr id="8" name="Footer Placeholder 4">
            <a:extLst>
              <a:ext uri="{FF2B5EF4-FFF2-40B4-BE49-F238E27FC236}">
                <a16:creationId xmlns:a16="http://schemas.microsoft.com/office/drawing/2014/main" id="{C9424CF5-F09C-EC49-80C6-D935C9F27090}"/>
              </a:ext>
            </a:extLst>
          </p:cNvPr>
          <p:cNvSpPr>
            <a:spLocks noGrp="1"/>
          </p:cNvSpPr>
          <p:nvPr>
            <p:ph type="ftr" sz="quarter" idx="3"/>
          </p:nvPr>
        </p:nvSpPr>
        <p:spPr>
          <a:xfrm>
            <a:off x="477001" y="6547104"/>
            <a:ext cx="5155200"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Tree>
    <p:extLst>
      <p:ext uri="{BB962C8B-B14F-4D97-AF65-F5344CB8AC3E}">
        <p14:creationId xmlns:p14="http://schemas.microsoft.com/office/powerpoint/2010/main" val="9357121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ank You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FC6D14-B0E2-1F44-838D-6AD9393E24D6}"/>
              </a:ext>
            </a:extLst>
          </p:cNvPr>
          <p:cNvSpPr/>
          <p:nvPr userDrawn="1"/>
        </p:nvSpPr>
        <p:spPr>
          <a:xfrm>
            <a:off x="0" y="0"/>
            <a:ext cx="610760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4" name="Text Placeholder 3">
            <a:extLst>
              <a:ext uri="{FF2B5EF4-FFF2-40B4-BE49-F238E27FC236}">
                <a16:creationId xmlns:a16="http://schemas.microsoft.com/office/drawing/2014/main" id="{48709600-BCE8-124E-8A54-B857CEED2FCF}"/>
              </a:ext>
            </a:extLst>
          </p:cNvPr>
          <p:cNvSpPr>
            <a:spLocks noGrp="1"/>
          </p:cNvSpPr>
          <p:nvPr>
            <p:ph type="body" sz="quarter" idx="10" hasCustomPrompt="1"/>
          </p:nvPr>
        </p:nvSpPr>
        <p:spPr>
          <a:xfrm>
            <a:off x="374904" y="2697480"/>
            <a:ext cx="5340096" cy="1472184"/>
          </a:xfrm>
        </p:spPr>
        <p:txBody>
          <a:bodyPr anchor="ctr"/>
          <a:lstStyle>
            <a:lvl1pPr marL="0" indent="0">
              <a:buNone/>
              <a:defRPr sz="3000" b="1">
                <a:solidFill>
                  <a:schemeClr val="tx1"/>
                </a:solidFill>
              </a:defRPr>
            </a:lvl1pPr>
          </a:lstStyle>
          <a:p>
            <a:pPr lvl="0"/>
            <a:r>
              <a:rPr lang="en-US" dirty="0"/>
              <a:t>Click to Edit Master Title Style</a:t>
            </a:r>
          </a:p>
        </p:txBody>
      </p:sp>
      <p:pic>
        <p:nvPicPr>
          <p:cNvPr id="15" name="Picture 14">
            <a:extLst>
              <a:ext uri="{FF2B5EF4-FFF2-40B4-BE49-F238E27FC236}">
                <a16:creationId xmlns:a16="http://schemas.microsoft.com/office/drawing/2014/main" id="{7C4AFD14-2BE9-0A45-85E7-F91890F31029}"/>
              </a:ext>
            </a:extLst>
          </p:cNvPr>
          <p:cNvPicPr>
            <a:picLocks noChangeAspect="1"/>
          </p:cNvPicPr>
          <p:nvPr userDrawn="1"/>
        </p:nvPicPr>
        <p:blipFill>
          <a:blip r:embed="rId2"/>
          <a:srcRect/>
          <a:stretch/>
        </p:blipFill>
        <p:spPr>
          <a:xfrm>
            <a:off x="7785778" y="3189018"/>
            <a:ext cx="2649402" cy="479964"/>
          </a:xfrm>
          <a:prstGeom prst="rect">
            <a:avLst/>
          </a:prstGeom>
        </p:spPr>
      </p:pic>
      <p:sp>
        <p:nvSpPr>
          <p:cNvPr id="8" name="Footer Placeholder 4">
            <a:extLst>
              <a:ext uri="{FF2B5EF4-FFF2-40B4-BE49-F238E27FC236}">
                <a16:creationId xmlns:a16="http://schemas.microsoft.com/office/drawing/2014/main" id="{C9424CF5-F09C-EC49-80C6-D935C9F27090}"/>
              </a:ext>
            </a:extLst>
          </p:cNvPr>
          <p:cNvSpPr>
            <a:spLocks noGrp="1"/>
          </p:cNvSpPr>
          <p:nvPr>
            <p:ph type="ftr" sz="quarter" idx="3"/>
          </p:nvPr>
        </p:nvSpPr>
        <p:spPr>
          <a:xfrm>
            <a:off x="477001" y="6547104"/>
            <a:ext cx="5155200"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Tree>
    <p:extLst>
      <p:ext uri="{BB962C8B-B14F-4D97-AF65-F5344CB8AC3E}">
        <p14:creationId xmlns:p14="http://schemas.microsoft.com/office/powerpoint/2010/main" val="39809170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ank You 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C4A1F5D-7DDC-1D44-9979-CBE4F318889B}"/>
              </a:ext>
            </a:extLst>
          </p:cNvPr>
          <p:cNvSpPr/>
          <p:nvPr userDrawn="1"/>
        </p:nvSpPr>
        <p:spPr>
          <a:xfrm>
            <a:off x="0" y="0"/>
            <a:ext cx="610760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9" name="Text Placeholder 3">
            <a:extLst>
              <a:ext uri="{FF2B5EF4-FFF2-40B4-BE49-F238E27FC236}">
                <a16:creationId xmlns:a16="http://schemas.microsoft.com/office/drawing/2014/main" id="{2B17008B-562E-A64A-B136-E9A58C30E032}"/>
              </a:ext>
            </a:extLst>
          </p:cNvPr>
          <p:cNvSpPr>
            <a:spLocks noGrp="1"/>
          </p:cNvSpPr>
          <p:nvPr>
            <p:ph type="body" sz="quarter" idx="10" hasCustomPrompt="1"/>
          </p:nvPr>
        </p:nvSpPr>
        <p:spPr>
          <a:xfrm>
            <a:off x="374904" y="2697480"/>
            <a:ext cx="5340096" cy="1472184"/>
          </a:xfrm>
        </p:spPr>
        <p:txBody>
          <a:bodyPr anchor="ctr"/>
          <a:lstStyle>
            <a:lvl1pPr marL="0" indent="0">
              <a:buNone/>
              <a:defRPr sz="3000" b="1">
                <a:solidFill>
                  <a:schemeClr val="tx1"/>
                </a:solidFill>
              </a:defRPr>
            </a:lvl1pPr>
          </a:lstStyle>
          <a:p>
            <a:pPr lvl="0"/>
            <a:r>
              <a:rPr lang="en-US" dirty="0"/>
              <a:t>Click to Edit Master Title Style</a:t>
            </a:r>
          </a:p>
        </p:txBody>
      </p:sp>
      <p:pic>
        <p:nvPicPr>
          <p:cNvPr id="10" name="Picture 9">
            <a:extLst>
              <a:ext uri="{FF2B5EF4-FFF2-40B4-BE49-F238E27FC236}">
                <a16:creationId xmlns:a16="http://schemas.microsoft.com/office/drawing/2014/main" id="{7AE6C71C-5C95-7147-B6AD-61ED77A2C296}"/>
              </a:ext>
            </a:extLst>
          </p:cNvPr>
          <p:cNvPicPr>
            <a:picLocks noChangeAspect="1"/>
          </p:cNvPicPr>
          <p:nvPr userDrawn="1"/>
        </p:nvPicPr>
        <p:blipFill>
          <a:blip r:embed="rId2"/>
          <a:srcRect/>
          <a:stretch/>
        </p:blipFill>
        <p:spPr>
          <a:xfrm>
            <a:off x="7785778" y="3189018"/>
            <a:ext cx="2649402" cy="479964"/>
          </a:xfrm>
          <a:prstGeom prst="rect">
            <a:avLst/>
          </a:prstGeom>
        </p:spPr>
      </p:pic>
      <p:sp>
        <p:nvSpPr>
          <p:cNvPr id="11" name="Footer Placeholder 4">
            <a:extLst>
              <a:ext uri="{FF2B5EF4-FFF2-40B4-BE49-F238E27FC236}">
                <a16:creationId xmlns:a16="http://schemas.microsoft.com/office/drawing/2014/main" id="{487AA56A-2D9E-F64B-A45A-F08B5B850B3B}"/>
              </a:ext>
            </a:extLst>
          </p:cNvPr>
          <p:cNvSpPr>
            <a:spLocks noGrp="1"/>
          </p:cNvSpPr>
          <p:nvPr>
            <p:ph type="ftr" sz="quarter" idx="3"/>
          </p:nvPr>
        </p:nvSpPr>
        <p:spPr>
          <a:xfrm>
            <a:off x="477001" y="6547104"/>
            <a:ext cx="5155200"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Tree>
    <p:extLst>
      <p:ext uri="{BB962C8B-B14F-4D97-AF65-F5344CB8AC3E}">
        <p14:creationId xmlns:p14="http://schemas.microsoft.com/office/powerpoint/2010/main" val="2881834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hree Content">
  <p:cSld name="1_Three Content">
    <p:spTree>
      <p:nvGrpSpPr>
        <p:cNvPr id="1" name="Shape 102"/>
        <p:cNvGrpSpPr/>
        <p:nvPr/>
      </p:nvGrpSpPr>
      <p:grpSpPr>
        <a:xfrm>
          <a:off x="0" y="0"/>
          <a:ext cx="0" cy="0"/>
          <a:chOff x="0" y="0"/>
          <a:chExt cx="0" cy="0"/>
        </a:xfrm>
      </p:grpSpPr>
      <p:sp>
        <p:nvSpPr>
          <p:cNvPr id="103" name="Google Shape;103;p19"/>
          <p:cNvSpPr txBox="1">
            <a:spLocks noGrp="1"/>
          </p:cNvSpPr>
          <p:nvPr>
            <p:ph type="body" idx="1"/>
          </p:nvPr>
        </p:nvSpPr>
        <p:spPr>
          <a:xfrm>
            <a:off x="263033" y="1733425"/>
            <a:ext cx="3750017" cy="4480055"/>
          </a:xfrm>
          <a:prstGeom prst="rect">
            <a:avLst/>
          </a:prstGeom>
          <a:noFill/>
          <a:ln>
            <a:noFill/>
          </a:ln>
        </p:spPr>
        <p:txBody>
          <a:bodyPr spcFirstLastPara="1" wrap="square" lIns="68625" tIns="34325" rIns="68625" bIns="34325" anchor="t" anchorCtr="0">
            <a:noAutofit/>
          </a:bodyPr>
          <a:lstStyle>
            <a:lvl1pPr marL="609570" lvl="0" indent="-423312" algn="l">
              <a:lnSpc>
                <a:spcPct val="95000"/>
              </a:lnSpc>
              <a:spcBef>
                <a:spcPts val="1200"/>
              </a:spcBef>
              <a:spcAft>
                <a:spcPts val="0"/>
              </a:spcAft>
              <a:buSzPts val="1400"/>
              <a:buChar char="▪"/>
              <a:defRPr/>
            </a:lvl1pPr>
            <a:lvl2pPr marL="1219140" lvl="1" indent="-423312" algn="l">
              <a:lnSpc>
                <a:spcPct val="90000"/>
              </a:lnSpc>
              <a:spcBef>
                <a:spcPts val="400"/>
              </a:spcBef>
              <a:spcAft>
                <a:spcPts val="0"/>
              </a:spcAft>
              <a:buSzPts val="1400"/>
              <a:buChar char="▪"/>
              <a:defRPr/>
            </a:lvl2pPr>
            <a:lvl3pPr marL="1828709" lvl="2" indent="-423312" algn="l">
              <a:lnSpc>
                <a:spcPct val="85000"/>
              </a:lnSpc>
              <a:spcBef>
                <a:spcPts val="400"/>
              </a:spcBef>
              <a:spcAft>
                <a:spcPts val="0"/>
              </a:spcAft>
              <a:buSzPts val="1400"/>
              <a:buChar char="▪"/>
              <a:defRPr/>
            </a:lvl3pPr>
            <a:lvl4pPr marL="2438278" lvl="3" indent="-423312" algn="l">
              <a:lnSpc>
                <a:spcPct val="85000"/>
              </a:lnSpc>
              <a:spcBef>
                <a:spcPts val="400"/>
              </a:spcBef>
              <a:spcAft>
                <a:spcPts val="0"/>
              </a:spcAft>
              <a:buSzPts val="1400"/>
              <a:buChar char="▪"/>
              <a:defRPr/>
            </a:lvl4pPr>
            <a:lvl5pPr marL="3047848" lvl="4" indent="-423312" algn="l">
              <a:lnSpc>
                <a:spcPct val="85000"/>
              </a:lnSpc>
              <a:spcBef>
                <a:spcPts val="400"/>
              </a:spcBef>
              <a:spcAft>
                <a:spcPts val="0"/>
              </a:spcAft>
              <a:buSzPts val="1400"/>
              <a:buChar char="▪"/>
              <a:defRPr/>
            </a:lvl5pPr>
            <a:lvl6pPr marL="3657418" lvl="5" indent="-423312" algn="l">
              <a:lnSpc>
                <a:spcPct val="100000"/>
              </a:lnSpc>
              <a:spcBef>
                <a:spcPts val="400"/>
              </a:spcBef>
              <a:spcAft>
                <a:spcPts val="0"/>
              </a:spcAft>
              <a:buClr>
                <a:schemeClr val="dk1"/>
              </a:buClr>
              <a:buSzPts val="1400"/>
              <a:buChar char="•"/>
              <a:defRPr/>
            </a:lvl6pPr>
            <a:lvl7pPr marL="4266987" lvl="6" indent="-423312" algn="l">
              <a:lnSpc>
                <a:spcPct val="100000"/>
              </a:lnSpc>
              <a:spcBef>
                <a:spcPts val="400"/>
              </a:spcBef>
              <a:spcAft>
                <a:spcPts val="0"/>
              </a:spcAft>
              <a:buClr>
                <a:schemeClr val="dk1"/>
              </a:buClr>
              <a:buSzPts val="1400"/>
              <a:buChar char="•"/>
              <a:defRPr/>
            </a:lvl7pPr>
            <a:lvl8pPr marL="4876557" lvl="7" indent="-423312" algn="l">
              <a:lnSpc>
                <a:spcPct val="100000"/>
              </a:lnSpc>
              <a:spcBef>
                <a:spcPts val="400"/>
              </a:spcBef>
              <a:spcAft>
                <a:spcPts val="0"/>
              </a:spcAft>
              <a:buClr>
                <a:schemeClr val="dk1"/>
              </a:buClr>
              <a:buSzPts val="1400"/>
              <a:buChar char="•"/>
              <a:defRPr/>
            </a:lvl8pPr>
            <a:lvl9pPr marL="5486126" lvl="8" indent="-423312" algn="l">
              <a:lnSpc>
                <a:spcPct val="100000"/>
              </a:lnSpc>
              <a:spcBef>
                <a:spcPts val="400"/>
              </a:spcBef>
              <a:spcAft>
                <a:spcPts val="0"/>
              </a:spcAft>
              <a:buClr>
                <a:schemeClr val="dk1"/>
              </a:buClr>
              <a:buSzPts val="1400"/>
              <a:buChar char="•"/>
              <a:defRPr/>
            </a:lvl9pPr>
          </a:lstStyle>
          <a:p>
            <a:endParaRPr/>
          </a:p>
        </p:txBody>
      </p:sp>
      <p:sp>
        <p:nvSpPr>
          <p:cNvPr id="104" name="Google Shape;104;p19"/>
          <p:cNvSpPr txBox="1">
            <a:spLocks noGrp="1"/>
          </p:cNvSpPr>
          <p:nvPr>
            <p:ph type="body" idx="2"/>
          </p:nvPr>
        </p:nvSpPr>
        <p:spPr>
          <a:xfrm>
            <a:off x="4218844" y="1733425"/>
            <a:ext cx="3750017" cy="4480055"/>
          </a:xfrm>
          <a:prstGeom prst="rect">
            <a:avLst/>
          </a:prstGeom>
          <a:noFill/>
          <a:ln>
            <a:noFill/>
          </a:ln>
        </p:spPr>
        <p:txBody>
          <a:bodyPr spcFirstLastPara="1" wrap="square" lIns="68625" tIns="34325" rIns="68625" bIns="34325" anchor="t" anchorCtr="0">
            <a:noAutofit/>
          </a:bodyPr>
          <a:lstStyle>
            <a:lvl1pPr marL="609570" lvl="0" indent="-423312" algn="l">
              <a:lnSpc>
                <a:spcPct val="95000"/>
              </a:lnSpc>
              <a:spcBef>
                <a:spcPts val="1200"/>
              </a:spcBef>
              <a:spcAft>
                <a:spcPts val="0"/>
              </a:spcAft>
              <a:buSzPts val="1400"/>
              <a:buChar char="▪"/>
              <a:defRPr/>
            </a:lvl1pPr>
            <a:lvl2pPr marL="1219140" lvl="1" indent="-423312" algn="l">
              <a:lnSpc>
                <a:spcPct val="90000"/>
              </a:lnSpc>
              <a:spcBef>
                <a:spcPts val="400"/>
              </a:spcBef>
              <a:spcAft>
                <a:spcPts val="0"/>
              </a:spcAft>
              <a:buSzPts val="1400"/>
              <a:buChar char="▪"/>
              <a:defRPr/>
            </a:lvl2pPr>
            <a:lvl3pPr marL="1828709" lvl="2" indent="-423312" algn="l">
              <a:lnSpc>
                <a:spcPct val="85000"/>
              </a:lnSpc>
              <a:spcBef>
                <a:spcPts val="400"/>
              </a:spcBef>
              <a:spcAft>
                <a:spcPts val="0"/>
              </a:spcAft>
              <a:buSzPts val="1400"/>
              <a:buChar char="▪"/>
              <a:defRPr/>
            </a:lvl3pPr>
            <a:lvl4pPr marL="2438278" lvl="3" indent="-423312" algn="l">
              <a:lnSpc>
                <a:spcPct val="85000"/>
              </a:lnSpc>
              <a:spcBef>
                <a:spcPts val="400"/>
              </a:spcBef>
              <a:spcAft>
                <a:spcPts val="0"/>
              </a:spcAft>
              <a:buSzPts val="1400"/>
              <a:buChar char="▪"/>
              <a:defRPr/>
            </a:lvl4pPr>
            <a:lvl5pPr marL="3047848" lvl="4" indent="-423312" algn="l">
              <a:lnSpc>
                <a:spcPct val="85000"/>
              </a:lnSpc>
              <a:spcBef>
                <a:spcPts val="400"/>
              </a:spcBef>
              <a:spcAft>
                <a:spcPts val="0"/>
              </a:spcAft>
              <a:buSzPts val="1400"/>
              <a:buChar char="▪"/>
              <a:defRPr/>
            </a:lvl5pPr>
            <a:lvl6pPr marL="3657418" lvl="5" indent="-423312" algn="l">
              <a:lnSpc>
                <a:spcPct val="100000"/>
              </a:lnSpc>
              <a:spcBef>
                <a:spcPts val="400"/>
              </a:spcBef>
              <a:spcAft>
                <a:spcPts val="0"/>
              </a:spcAft>
              <a:buClr>
                <a:schemeClr val="dk1"/>
              </a:buClr>
              <a:buSzPts val="1400"/>
              <a:buChar char="•"/>
              <a:defRPr/>
            </a:lvl6pPr>
            <a:lvl7pPr marL="4266987" lvl="6" indent="-423312" algn="l">
              <a:lnSpc>
                <a:spcPct val="100000"/>
              </a:lnSpc>
              <a:spcBef>
                <a:spcPts val="400"/>
              </a:spcBef>
              <a:spcAft>
                <a:spcPts val="0"/>
              </a:spcAft>
              <a:buClr>
                <a:schemeClr val="dk1"/>
              </a:buClr>
              <a:buSzPts val="1400"/>
              <a:buChar char="•"/>
              <a:defRPr/>
            </a:lvl7pPr>
            <a:lvl8pPr marL="4876557" lvl="7" indent="-423312" algn="l">
              <a:lnSpc>
                <a:spcPct val="100000"/>
              </a:lnSpc>
              <a:spcBef>
                <a:spcPts val="400"/>
              </a:spcBef>
              <a:spcAft>
                <a:spcPts val="0"/>
              </a:spcAft>
              <a:buClr>
                <a:schemeClr val="dk1"/>
              </a:buClr>
              <a:buSzPts val="1400"/>
              <a:buChar char="•"/>
              <a:defRPr/>
            </a:lvl8pPr>
            <a:lvl9pPr marL="5486126" lvl="8" indent="-423312" algn="l">
              <a:lnSpc>
                <a:spcPct val="100000"/>
              </a:lnSpc>
              <a:spcBef>
                <a:spcPts val="400"/>
              </a:spcBef>
              <a:spcAft>
                <a:spcPts val="0"/>
              </a:spcAft>
              <a:buClr>
                <a:schemeClr val="dk1"/>
              </a:buClr>
              <a:buSzPts val="1400"/>
              <a:buChar char="•"/>
              <a:defRPr/>
            </a:lvl9pPr>
          </a:lstStyle>
          <a:p>
            <a:endParaRPr/>
          </a:p>
        </p:txBody>
      </p:sp>
      <p:sp>
        <p:nvSpPr>
          <p:cNvPr id="105" name="Google Shape;105;p19"/>
          <p:cNvSpPr txBox="1">
            <a:spLocks noGrp="1"/>
          </p:cNvSpPr>
          <p:nvPr>
            <p:ph type="body" idx="3"/>
          </p:nvPr>
        </p:nvSpPr>
        <p:spPr>
          <a:xfrm>
            <a:off x="8174654" y="1733425"/>
            <a:ext cx="3750017" cy="4480055"/>
          </a:xfrm>
          <a:prstGeom prst="rect">
            <a:avLst/>
          </a:prstGeom>
          <a:noFill/>
          <a:ln>
            <a:noFill/>
          </a:ln>
        </p:spPr>
        <p:txBody>
          <a:bodyPr spcFirstLastPara="1" wrap="square" lIns="68625" tIns="34325" rIns="68625" bIns="34325" anchor="t" anchorCtr="0">
            <a:noAutofit/>
          </a:bodyPr>
          <a:lstStyle>
            <a:lvl1pPr marL="609570" lvl="0" indent="-423312" algn="l">
              <a:lnSpc>
                <a:spcPct val="95000"/>
              </a:lnSpc>
              <a:spcBef>
                <a:spcPts val="1200"/>
              </a:spcBef>
              <a:spcAft>
                <a:spcPts val="0"/>
              </a:spcAft>
              <a:buSzPts val="1400"/>
              <a:buChar char="▪"/>
              <a:defRPr/>
            </a:lvl1pPr>
            <a:lvl2pPr marL="1219140" lvl="1" indent="-423312" algn="l">
              <a:lnSpc>
                <a:spcPct val="90000"/>
              </a:lnSpc>
              <a:spcBef>
                <a:spcPts val="400"/>
              </a:spcBef>
              <a:spcAft>
                <a:spcPts val="0"/>
              </a:spcAft>
              <a:buSzPts val="1400"/>
              <a:buChar char="▪"/>
              <a:defRPr/>
            </a:lvl2pPr>
            <a:lvl3pPr marL="1828709" lvl="2" indent="-423312" algn="l">
              <a:lnSpc>
                <a:spcPct val="85000"/>
              </a:lnSpc>
              <a:spcBef>
                <a:spcPts val="400"/>
              </a:spcBef>
              <a:spcAft>
                <a:spcPts val="0"/>
              </a:spcAft>
              <a:buSzPts val="1400"/>
              <a:buChar char="▪"/>
              <a:defRPr/>
            </a:lvl3pPr>
            <a:lvl4pPr marL="2438278" lvl="3" indent="-423312" algn="l">
              <a:lnSpc>
                <a:spcPct val="85000"/>
              </a:lnSpc>
              <a:spcBef>
                <a:spcPts val="400"/>
              </a:spcBef>
              <a:spcAft>
                <a:spcPts val="0"/>
              </a:spcAft>
              <a:buSzPts val="1400"/>
              <a:buChar char="▪"/>
              <a:defRPr/>
            </a:lvl4pPr>
            <a:lvl5pPr marL="3047848" lvl="4" indent="-423312" algn="l">
              <a:lnSpc>
                <a:spcPct val="85000"/>
              </a:lnSpc>
              <a:spcBef>
                <a:spcPts val="400"/>
              </a:spcBef>
              <a:spcAft>
                <a:spcPts val="0"/>
              </a:spcAft>
              <a:buSzPts val="1400"/>
              <a:buChar char="▪"/>
              <a:defRPr/>
            </a:lvl5pPr>
            <a:lvl6pPr marL="3657418" lvl="5" indent="-423312" algn="l">
              <a:lnSpc>
                <a:spcPct val="100000"/>
              </a:lnSpc>
              <a:spcBef>
                <a:spcPts val="400"/>
              </a:spcBef>
              <a:spcAft>
                <a:spcPts val="0"/>
              </a:spcAft>
              <a:buClr>
                <a:schemeClr val="dk1"/>
              </a:buClr>
              <a:buSzPts val="1400"/>
              <a:buChar char="•"/>
              <a:defRPr/>
            </a:lvl6pPr>
            <a:lvl7pPr marL="4266987" lvl="6" indent="-423312" algn="l">
              <a:lnSpc>
                <a:spcPct val="100000"/>
              </a:lnSpc>
              <a:spcBef>
                <a:spcPts val="400"/>
              </a:spcBef>
              <a:spcAft>
                <a:spcPts val="0"/>
              </a:spcAft>
              <a:buClr>
                <a:schemeClr val="dk1"/>
              </a:buClr>
              <a:buSzPts val="1400"/>
              <a:buChar char="•"/>
              <a:defRPr/>
            </a:lvl7pPr>
            <a:lvl8pPr marL="4876557" lvl="7" indent="-423312" algn="l">
              <a:lnSpc>
                <a:spcPct val="100000"/>
              </a:lnSpc>
              <a:spcBef>
                <a:spcPts val="400"/>
              </a:spcBef>
              <a:spcAft>
                <a:spcPts val="0"/>
              </a:spcAft>
              <a:buClr>
                <a:schemeClr val="dk1"/>
              </a:buClr>
              <a:buSzPts val="1400"/>
              <a:buChar char="•"/>
              <a:defRPr/>
            </a:lvl8pPr>
            <a:lvl9pPr marL="5486126" lvl="8" indent="-423312" algn="l">
              <a:lnSpc>
                <a:spcPct val="100000"/>
              </a:lnSpc>
              <a:spcBef>
                <a:spcPts val="400"/>
              </a:spcBef>
              <a:spcAft>
                <a:spcPts val="0"/>
              </a:spcAft>
              <a:buClr>
                <a:schemeClr val="dk1"/>
              </a:buClr>
              <a:buSzPts val="1400"/>
              <a:buChar char="•"/>
              <a:defRPr/>
            </a:lvl9pPr>
          </a:lstStyle>
          <a:p>
            <a:endParaRPr/>
          </a:p>
        </p:txBody>
      </p:sp>
      <p:sp>
        <p:nvSpPr>
          <p:cNvPr id="106" name="Google Shape;106;p19"/>
          <p:cNvSpPr txBox="1">
            <a:spLocks noGrp="1"/>
          </p:cNvSpPr>
          <p:nvPr>
            <p:ph type="title"/>
          </p:nvPr>
        </p:nvSpPr>
        <p:spPr>
          <a:xfrm>
            <a:off x="263032" y="240332"/>
            <a:ext cx="11661637" cy="904795"/>
          </a:xfrm>
          <a:prstGeom prst="rect">
            <a:avLst/>
          </a:prstGeom>
          <a:noFill/>
          <a:ln>
            <a:noFill/>
          </a:ln>
        </p:spPr>
        <p:txBody>
          <a:bodyPr spcFirstLastPara="1" wrap="square" lIns="68625" tIns="34325" rIns="68625" bIns="34325" anchor="b" anchorCtr="0">
            <a:noAutofit/>
          </a:bodyPr>
          <a:lstStyle>
            <a:lvl1pPr lvl="0" algn="l">
              <a:lnSpc>
                <a:spcPct val="80000"/>
              </a:lnSpc>
              <a:spcBef>
                <a:spcPts val="0"/>
              </a:spcBef>
              <a:spcAft>
                <a:spcPts val="0"/>
              </a:spcAft>
              <a:buClr>
                <a:schemeClr val="dk1"/>
              </a:buClr>
              <a:buSzPts val="2300"/>
              <a:buFont typeface="Arial"/>
              <a:buNone/>
              <a:defRPr sz="3067"/>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7" name="Google Shape;107;p19"/>
          <p:cNvSpPr txBox="1">
            <a:spLocks noGrp="1"/>
          </p:cNvSpPr>
          <p:nvPr>
            <p:ph type="body" idx="4"/>
          </p:nvPr>
        </p:nvSpPr>
        <p:spPr>
          <a:xfrm>
            <a:off x="263032" y="1106420"/>
            <a:ext cx="11661637" cy="400109"/>
          </a:xfrm>
          <a:prstGeom prst="rect">
            <a:avLst/>
          </a:prstGeom>
          <a:noFill/>
          <a:ln>
            <a:noFill/>
          </a:ln>
        </p:spPr>
        <p:txBody>
          <a:bodyPr spcFirstLastPara="1" wrap="square" lIns="68625" tIns="34325" rIns="68625" bIns="34325" anchor="t" anchorCtr="0">
            <a:noAutofit/>
          </a:bodyPr>
          <a:lstStyle>
            <a:lvl1pPr marL="609570" lvl="0" indent="-304784" algn="l">
              <a:lnSpc>
                <a:spcPct val="95000"/>
              </a:lnSpc>
              <a:spcBef>
                <a:spcPts val="0"/>
              </a:spcBef>
              <a:spcAft>
                <a:spcPts val="0"/>
              </a:spcAft>
              <a:buSzPts val="1400"/>
              <a:buNone/>
              <a:defRPr sz="1867" b="0">
                <a:solidFill>
                  <a:schemeClr val="accent1"/>
                </a:solidFill>
              </a:defRPr>
            </a:lvl1pPr>
            <a:lvl2pPr marL="1219140" lvl="1" indent="-304784" algn="l">
              <a:lnSpc>
                <a:spcPct val="90000"/>
              </a:lnSpc>
              <a:spcBef>
                <a:spcPts val="267"/>
              </a:spcBef>
              <a:spcAft>
                <a:spcPts val="0"/>
              </a:spcAft>
              <a:buSzPts val="1500"/>
              <a:buNone/>
              <a:defRPr sz="2000" b="1"/>
            </a:lvl2pPr>
            <a:lvl3pPr marL="1828709" lvl="2" indent="-304784" algn="l">
              <a:lnSpc>
                <a:spcPct val="85000"/>
              </a:lnSpc>
              <a:spcBef>
                <a:spcPts val="400"/>
              </a:spcBef>
              <a:spcAft>
                <a:spcPts val="0"/>
              </a:spcAft>
              <a:buSzPts val="1400"/>
              <a:buNone/>
              <a:defRPr sz="1867" b="1"/>
            </a:lvl3pPr>
            <a:lvl4pPr marL="2438278" lvl="3" indent="-304784" algn="l">
              <a:lnSpc>
                <a:spcPct val="85000"/>
              </a:lnSpc>
              <a:spcBef>
                <a:spcPts val="400"/>
              </a:spcBef>
              <a:spcAft>
                <a:spcPts val="0"/>
              </a:spcAft>
              <a:buSzPts val="1200"/>
              <a:buNone/>
              <a:defRPr sz="1600" b="1"/>
            </a:lvl4pPr>
            <a:lvl5pPr marL="3047848" lvl="4" indent="-304784" algn="l">
              <a:lnSpc>
                <a:spcPct val="85000"/>
              </a:lnSpc>
              <a:spcBef>
                <a:spcPts val="400"/>
              </a:spcBef>
              <a:spcAft>
                <a:spcPts val="0"/>
              </a:spcAft>
              <a:buSzPts val="1200"/>
              <a:buNone/>
              <a:defRPr sz="1600" b="1"/>
            </a:lvl5pPr>
            <a:lvl6pPr marL="3657418" lvl="5" indent="-304784" algn="l">
              <a:lnSpc>
                <a:spcPct val="100000"/>
              </a:lnSpc>
              <a:spcBef>
                <a:spcPts val="400"/>
              </a:spcBef>
              <a:spcAft>
                <a:spcPts val="0"/>
              </a:spcAft>
              <a:buClr>
                <a:schemeClr val="dk1"/>
              </a:buClr>
              <a:buSzPts val="1200"/>
              <a:buNone/>
              <a:defRPr sz="1600" b="1"/>
            </a:lvl6pPr>
            <a:lvl7pPr marL="4266987" lvl="6" indent="-304784" algn="l">
              <a:lnSpc>
                <a:spcPct val="100000"/>
              </a:lnSpc>
              <a:spcBef>
                <a:spcPts val="267"/>
              </a:spcBef>
              <a:spcAft>
                <a:spcPts val="0"/>
              </a:spcAft>
              <a:buClr>
                <a:schemeClr val="dk1"/>
              </a:buClr>
              <a:buSzPts val="1200"/>
              <a:buNone/>
              <a:defRPr sz="1600" b="1"/>
            </a:lvl7pPr>
            <a:lvl8pPr marL="4876557" lvl="7" indent="-304784" algn="l">
              <a:lnSpc>
                <a:spcPct val="100000"/>
              </a:lnSpc>
              <a:spcBef>
                <a:spcPts val="267"/>
              </a:spcBef>
              <a:spcAft>
                <a:spcPts val="0"/>
              </a:spcAft>
              <a:buClr>
                <a:schemeClr val="dk1"/>
              </a:buClr>
              <a:buSzPts val="1200"/>
              <a:buNone/>
              <a:defRPr sz="1600" b="1"/>
            </a:lvl8pPr>
            <a:lvl9pPr marL="5486126" lvl="8" indent="-304784" algn="l">
              <a:lnSpc>
                <a:spcPct val="100000"/>
              </a:lnSpc>
              <a:spcBef>
                <a:spcPts val="267"/>
              </a:spcBef>
              <a:spcAft>
                <a:spcPts val="0"/>
              </a:spcAft>
              <a:buClr>
                <a:schemeClr val="dk1"/>
              </a:buClr>
              <a:buSzPts val="1200"/>
              <a:buNone/>
              <a:defRPr sz="1600" b="1"/>
            </a:lvl9pPr>
          </a:lstStyle>
          <a:p>
            <a:endParaRPr/>
          </a:p>
        </p:txBody>
      </p:sp>
      <p:sp>
        <p:nvSpPr>
          <p:cNvPr id="108" name="Google Shape;108;p19"/>
          <p:cNvSpPr txBox="1">
            <a:spLocks noGrp="1"/>
          </p:cNvSpPr>
          <p:nvPr>
            <p:ph type="sldNum" idx="12"/>
          </p:nvPr>
        </p:nvSpPr>
        <p:spPr>
          <a:xfrm>
            <a:off x="294491" y="6462576"/>
            <a:ext cx="448653" cy="260809"/>
          </a:xfrm>
          <a:prstGeom prst="rect">
            <a:avLst/>
          </a:prstGeom>
          <a:noFill/>
          <a:ln>
            <a:noFill/>
          </a:ln>
        </p:spPr>
        <p:txBody>
          <a:bodyPr spcFirstLastPara="1" wrap="square" lIns="68625" tIns="34325" rIns="68625" bIns="34325" anchor="b" anchorCtr="0">
            <a:noAutofit/>
          </a:bodyPr>
          <a:lstStyle>
            <a:lvl1pPr marL="0" marR="0" lvl="0"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9pPr>
          </a:lstStyle>
          <a:p>
            <a:fld id="{00000000-1234-1234-1234-123412341234}" type="slidenum">
              <a:rPr lang="en" smtClean="0"/>
              <a:pPr/>
              <a:t>‹#›</a:t>
            </a:fld>
            <a:endParaRPr lang="en"/>
          </a:p>
        </p:txBody>
      </p:sp>
      <p:pic>
        <p:nvPicPr>
          <p:cNvPr id="109" name="Google Shape;109;p19"/>
          <p:cNvPicPr preferRelativeResize="0"/>
          <p:nvPr/>
        </p:nvPicPr>
        <p:blipFill rotWithShape="1">
          <a:blip r:embed="rId2">
            <a:alphaModFix/>
          </a:blip>
          <a:srcRect/>
          <a:stretch/>
        </p:blipFill>
        <p:spPr>
          <a:xfrm>
            <a:off x="10775735" y="6494555"/>
            <a:ext cx="1042688" cy="191111"/>
          </a:xfrm>
          <a:prstGeom prst="rect">
            <a:avLst/>
          </a:prstGeom>
          <a:noFill/>
          <a:ln>
            <a:noFill/>
          </a:ln>
        </p:spPr>
      </p:pic>
      <p:sp>
        <p:nvSpPr>
          <p:cNvPr id="110" name="Google Shape;110;p19"/>
          <p:cNvSpPr txBox="1">
            <a:spLocks noGrp="1"/>
          </p:cNvSpPr>
          <p:nvPr>
            <p:ph type="ftr" idx="11"/>
          </p:nvPr>
        </p:nvSpPr>
        <p:spPr>
          <a:xfrm>
            <a:off x="743144" y="6472736"/>
            <a:ext cx="6540464" cy="240489"/>
          </a:xfrm>
          <a:prstGeom prst="rect">
            <a:avLst/>
          </a:prstGeom>
          <a:noFill/>
          <a:ln>
            <a:noFill/>
          </a:ln>
        </p:spPr>
        <p:txBody>
          <a:bodyPr spcFirstLastPara="1" wrap="square" lIns="68625" tIns="34325" rIns="68625" bIns="34325" anchor="b" anchorCtr="0">
            <a:noAutofit/>
          </a:bodyPr>
          <a:lstStyle>
            <a:lvl1pPr lvl="0" algn="l">
              <a:lnSpc>
                <a:spcPct val="100000"/>
              </a:lnSpc>
              <a:spcBef>
                <a:spcPts val="0"/>
              </a:spcBef>
              <a:spcAft>
                <a:spcPts val="0"/>
              </a:spcAft>
              <a:buSzPts val="1100"/>
              <a:buNone/>
              <a:defRPr sz="800">
                <a:solidFill>
                  <a:srgbClr val="505350"/>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1815907732"/>
      </p:ext>
    </p:extLst>
  </p:cSld>
  <p:clrMapOvr>
    <a:masterClrMapping/>
  </p:clrMapOvr>
  <p:transition spd="med">
    <p:fade/>
  </p:transition>
  <p:extLst>
    <p:ext uri="{DCECCB84-F9BA-43D5-87BE-67443E8EF086}">
      <p15:sldGuideLst xmlns:p15="http://schemas.microsoft.com/office/powerpoint/2012/main">
        <p15:guide id="1" orient="horz" pos="1620">
          <p15:clr>
            <a:srgbClr val="FBAE40"/>
          </p15:clr>
        </p15:guide>
        <p15:guide id="2" pos="2879">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263032" y="240332"/>
            <a:ext cx="11661637" cy="904795"/>
          </a:xfrm>
          <a:prstGeom prst="rect">
            <a:avLst/>
          </a:prstGeom>
          <a:noFill/>
          <a:ln>
            <a:noFill/>
          </a:ln>
        </p:spPr>
        <p:txBody>
          <a:bodyPr spcFirstLastPara="1" wrap="square" lIns="68625" tIns="34325" rIns="68625" bIns="34325" anchor="b" anchorCtr="0">
            <a:noAutofit/>
          </a:bodyPr>
          <a:lstStyle>
            <a:lvl1pPr lvl="0" algn="l">
              <a:lnSpc>
                <a:spcPct val="80000"/>
              </a:lnSpc>
              <a:spcBef>
                <a:spcPts val="0"/>
              </a:spcBef>
              <a:spcAft>
                <a:spcPts val="0"/>
              </a:spcAft>
              <a:buClr>
                <a:schemeClr val="dk1"/>
              </a:buClr>
              <a:buSzPts val="2300"/>
              <a:buFont typeface="Arial"/>
              <a:buNone/>
              <a:defRPr sz="3067"/>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1" name="Google Shape;71;p15"/>
          <p:cNvSpPr txBox="1">
            <a:spLocks noGrp="1"/>
          </p:cNvSpPr>
          <p:nvPr>
            <p:ph type="body" idx="1"/>
          </p:nvPr>
        </p:nvSpPr>
        <p:spPr>
          <a:xfrm>
            <a:off x="263032" y="1733552"/>
            <a:ext cx="11661637" cy="4479925"/>
          </a:xfrm>
          <a:prstGeom prst="rect">
            <a:avLst/>
          </a:prstGeom>
          <a:noFill/>
          <a:ln>
            <a:noFill/>
          </a:ln>
        </p:spPr>
        <p:txBody>
          <a:bodyPr spcFirstLastPara="1" wrap="square" lIns="68625" tIns="34325" rIns="68625" bIns="34325" anchor="t" anchorCtr="0">
            <a:noAutofit/>
          </a:bodyPr>
          <a:lstStyle>
            <a:lvl1pPr marL="609570" lvl="0" indent="-448711" algn="l">
              <a:lnSpc>
                <a:spcPct val="95000"/>
              </a:lnSpc>
              <a:spcBef>
                <a:spcPts val="1200"/>
              </a:spcBef>
              <a:spcAft>
                <a:spcPts val="0"/>
              </a:spcAft>
              <a:buSzPts val="1700"/>
              <a:buChar char="▪"/>
              <a:defRPr/>
            </a:lvl1pPr>
            <a:lvl2pPr marL="1219140" lvl="1" indent="-423312" algn="l">
              <a:lnSpc>
                <a:spcPct val="90000"/>
              </a:lnSpc>
              <a:spcBef>
                <a:spcPts val="400"/>
              </a:spcBef>
              <a:spcAft>
                <a:spcPts val="0"/>
              </a:spcAft>
              <a:buSzPts val="1400"/>
              <a:buChar char="▪"/>
              <a:defRPr/>
            </a:lvl2pPr>
            <a:lvl3pPr marL="1828709" lvl="2" indent="-423312" algn="l">
              <a:lnSpc>
                <a:spcPct val="85000"/>
              </a:lnSpc>
              <a:spcBef>
                <a:spcPts val="400"/>
              </a:spcBef>
              <a:spcAft>
                <a:spcPts val="0"/>
              </a:spcAft>
              <a:buSzPts val="1400"/>
              <a:buChar char="▪"/>
              <a:defRPr/>
            </a:lvl3pPr>
            <a:lvl4pPr marL="2438278" lvl="3" indent="-423312" algn="l">
              <a:lnSpc>
                <a:spcPct val="85000"/>
              </a:lnSpc>
              <a:spcBef>
                <a:spcPts val="400"/>
              </a:spcBef>
              <a:spcAft>
                <a:spcPts val="0"/>
              </a:spcAft>
              <a:buSzPts val="1400"/>
              <a:buChar char="▪"/>
              <a:defRPr/>
            </a:lvl4pPr>
            <a:lvl5pPr marL="3047848" lvl="4" indent="-423312" algn="l">
              <a:lnSpc>
                <a:spcPct val="85000"/>
              </a:lnSpc>
              <a:spcBef>
                <a:spcPts val="400"/>
              </a:spcBef>
              <a:spcAft>
                <a:spcPts val="0"/>
              </a:spcAft>
              <a:buSzPts val="1400"/>
              <a:buChar char="▪"/>
              <a:defRPr/>
            </a:lvl5pPr>
            <a:lvl6pPr marL="3657418" lvl="5" indent="-423312" algn="l">
              <a:lnSpc>
                <a:spcPct val="100000"/>
              </a:lnSpc>
              <a:spcBef>
                <a:spcPts val="400"/>
              </a:spcBef>
              <a:spcAft>
                <a:spcPts val="0"/>
              </a:spcAft>
              <a:buClr>
                <a:schemeClr val="dk1"/>
              </a:buClr>
              <a:buSzPts val="1400"/>
              <a:buChar char="•"/>
              <a:defRPr/>
            </a:lvl6pPr>
            <a:lvl7pPr marL="4266987" lvl="6" indent="-423312" algn="l">
              <a:lnSpc>
                <a:spcPct val="100000"/>
              </a:lnSpc>
              <a:spcBef>
                <a:spcPts val="400"/>
              </a:spcBef>
              <a:spcAft>
                <a:spcPts val="0"/>
              </a:spcAft>
              <a:buClr>
                <a:schemeClr val="dk1"/>
              </a:buClr>
              <a:buSzPts val="1400"/>
              <a:buChar char="•"/>
              <a:defRPr/>
            </a:lvl7pPr>
            <a:lvl8pPr marL="4876557" lvl="7" indent="-423312" algn="l">
              <a:lnSpc>
                <a:spcPct val="100000"/>
              </a:lnSpc>
              <a:spcBef>
                <a:spcPts val="400"/>
              </a:spcBef>
              <a:spcAft>
                <a:spcPts val="0"/>
              </a:spcAft>
              <a:buClr>
                <a:schemeClr val="dk1"/>
              </a:buClr>
              <a:buSzPts val="1400"/>
              <a:buChar char="•"/>
              <a:defRPr/>
            </a:lvl8pPr>
            <a:lvl9pPr marL="5486126" lvl="8" indent="-423312" algn="l">
              <a:lnSpc>
                <a:spcPct val="100000"/>
              </a:lnSpc>
              <a:spcBef>
                <a:spcPts val="400"/>
              </a:spcBef>
              <a:spcAft>
                <a:spcPts val="0"/>
              </a:spcAft>
              <a:buClr>
                <a:schemeClr val="dk1"/>
              </a:buClr>
              <a:buSzPts val="1400"/>
              <a:buChar char="•"/>
              <a:defRPr/>
            </a:lvl9pPr>
          </a:lstStyle>
          <a:p>
            <a:endParaRPr/>
          </a:p>
        </p:txBody>
      </p:sp>
      <p:sp>
        <p:nvSpPr>
          <p:cNvPr id="72" name="Google Shape;72;p15"/>
          <p:cNvSpPr txBox="1">
            <a:spLocks noGrp="1"/>
          </p:cNvSpPr>
          <p:nvPr>
            <p:ph type="body" idx="2"/>
          </p:nvPr>
        </p:nvSpPr>
        <p:spPr>
          <a:xfrm>
            <a:off x="263032" y="1106420"/>
            <a:ext cx="11661637" cy="400109"/>
          </a:xfrm>
          <a:prstGeom prst="rect">
            <a:avLst/>
          </a:prstGeom>
          <a:noFill/>
          <a:ln>
            <a:noFill/>
          </a:ln>
        </p:spPr>
        <p:txBody>
          <a:bodyPr spcFirstLastPara="1" wrap="square" lIns="68625" tIns="34325" rIns="68625" bIns="34325" anchor="t" anchorCtr="0">
            <a:noAutofit/>
          </a:bodyPr>
          <a:lstStyle>
            <a:lvl1pPr marL="609570" lvl="0" indent="-304784" algn="l">
              <a:lnSpc>
                <a:spcPct val="95000"/>
              </a:lnSpc>
              <a:spcBef>
                <a:spcPts val="0"/>
              </a:spcBef>
              <a:spcAft>
                <a:spcPts val="0"/>
              </a:spcAft>
              <a:buSzPts val="1400"/>
              <a:buNone/>
              <a:defRPr sz="1867" b="0">
                <a:solidFill>
                  <a:schemeClr val="accent1"/>
                </a:solidFill>
              </a:defRPr>
            </a:lvl1pPr>
            <a:lvl2pPr marL="1219140" lvl="1" indent="-304784" algn="l">
              <a:lnSpc>
                <a:spcPct val="90000"/>
              </a:lnSpc>
              <a:spcBef>
                <a:spcPts val="267"/>
              </a:spcBef>
              <a:spcAft>
                <a:spcPts val="0"/>
              </a:spcAft>
              <a:buSzPts val="1500"/>
              <a:buNone/>
              <a:defRPr sz="2000" b="1"/>
            </a:lvl2pPr>
            <a:lvl3pPr marL="1828709" lvl="2" indent="-304784" algn="l">
              <a:lnSpc>
                <a:spcPct val="85000"/>
              </a:lnSpc>
              <a:spcBef>
                <a:spcPts val="400"/>
              </a:spcBef>
              <a:spcAft>
                <a:spcPts val="0"/>
              </a:spcAft>
              <a:buSzPts val="1400"/>
              <a:buNone/>
              <a:defRPr sz="1867" b="1"/>
            </a:lvl3pPr>
            <a:lvl4pPr marL="2438278" lvl="3" indent="-304784" algn="l">
              <a:lnSpc>
                <a:spcPct val="85000"/>
              </a:lnSpc>
              <a:spcBef>
                <a:spcPts val="400"/>
              </a:spcBef>
              <a:spcAft>
                <a:spcPts val="0"/>
              </a:spcAft>
              <a:buSzPts val="1200"/>
              <a:buNone/>
              <a:defRPr sz="1600" b="1"/>
            </a:lvl4pPr>
            <a:lvl5pPr marL="3047848" lvl="4" indent="-304784" algn="l">
              <a:lnSpc>
                <a:spcPct val="85000"/>
              </a:lnSpc>
              <a:spcBef>
                <a:spcPts val="400"/>
              </a:spcBef>
              <a:spcAft>
                <a:spcPts val="0"/>
              </a:spcAft>
              <a:buSzPts val="1200"/>
              <a:buNone/>
              <a:defRPr sz="1600" b="1"/>
            </a:lvl5pPr>
            <a:lvl6pPr marL="3657418" lvl="5" indent="-304784" algn="l">
              <a:lnSpc>
                <a:spcPct val="100000"/>
              </a:lnSpc>
              <a:spcBef>
                <a:spcPts val="400"/>
              </a:spcBef>
              <a:spcAft>
                <a:spcPts val="0"/>
              </a:spcAft>
              <a:buClr>
                <a:schemeClr val="dk1"/>
              </a:buClr>
              <a:buSzPts val="1200"/>
              <a:buNone/>
              <a:defRPr sz="1600" b="1"/>
            </a:lvl6pPr>
            <a:lvl7pPr marL="4266987" lvl="6" indent="-304784" algn="l">
              <a:lnSpc>
                <a:spcPct val="100000"/>
              </a:lnSpc>
              <a:spcBef>
                <a:spcPts val="267"/>
              </a:spcBef>
              <a:spcAft>
                <a:spcPts val="0"/>
              </a:spcAft>
              <a:buClr>
                <a:schemeClr val="dk1"/>
              </a:buClr>
              <a:buSzPts val="1200"/>
              <a:buNone/>
              <a:defRPr sz="1600" b="1"/>
            </a:lvl7pPr>
            <a:lvl8pPr marL="4876557" lvl="7" indent="-304784" algn="l">
              <a:lnSpc>
                <a:spcPct val="100000"/>
              </a:lnSpc>
              <a:spcBef>
                <a:spcPts val="267"/>
              </a:spcBef>
              <a:spcAft>
                <a:spcPts val="0"/>
              </a:spcAft>
              <a:buClr>
                <a:schemeClr val="dk1"/>
              </a:buClr>
              <a:buSzPts val="1200"/>
              <a:buNone/>
              <a:defRPr sz="1600" b="1"/>
            </a:lvl8pPr>
            <a:lvl9pPr marL="5486126" lvl="8" indent="-304784" algn="l">
              <a:lnSpc>
                <a:spcPct val="100000"/>
              </a:lnSpc>
              <a:spcBef>
                <a:spcPts val="267"/>
              </a:spcBef>
              <a:spcAft>
                <a:spcPts val="0"/>
              </a:spcAft>
              <a:buClr>
                <a:schemeClr val="dk1"/>
              </a:buClr>
              <a:buSzPts val="1200"/>
              <a:buNone/>
              <a:defRPr sz="1600" b="1"/>
            </a:lvl9pPr>
          </a:lstStyle>
          <a:p>
            <a:endParaRPr/>
          </a:p>
        </p:txBody>
      </p:sp>
      <p:sp>
        <p:nvSpPr>
          <p:cNvPr id="73" name="Google Shape;73;p15"/>
          <p:cNvSpPr txBox="1">
            <a:spLocks noGrp="1"/>
          </p:cNvSpPr>
          <p:nvPr>
            <p:ph type="sldNum" idx="12"/>
          </p:nvPr>
        </p:nvSpPr>
        <p:spPr>
          <a:xfrm>
            <a:off x="294491" y="6462576"/>
            <a:ext cx="448653" cy="260809"/>
          </a:xfrm>
          <a:prstGeom prst="rect">
            <a:avLst/>
          </a:prstGeom>
          <a:noFill/>
          <a:ln>
            <a:noFill/>
          </a:ln>
        </p:spPr>
        <p:txBody>
          <a:bodyPr spcFirstLastPara="1" wrap="square" lIns="68625" tIns="34325" rIns="68625" bIns="34325" anchor="b" anchorCtr="0">
            <a:noAutofit/>
          </a:bodyPr>
          <a:lstStyle>
            <a:lvl1pPr marL="0" marR="0" lvl="0"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800"/>
              <a:buFont typeface="Arial"/>
              <a:buNone/>
              <a:defRPr sz="1067" b="1" i="0" u="none" strike="noStrike" cap="none">
                <a:solidFill>
                  <a:srgbClr val="505350"/>
                </a:solidFill>
                <a:latin typeface="Arial"/>
                <a:ea typeface="Arial"/>
                <a:cs typeface="Arial"/>
                <a:sym typeface="Arial"/>
              </a:defRPr>
            </a:lvl9pPr>
          </a:lstStyle>
          <a:p>
            <a:fld id="{00000000-1234-1234-1234-123412341234}" type="slidenum">
              <a:rPr lang="en" smtClean="0"/>
              <a:pPr/>
              <a:t>‹#›</a:t>
            </a:fld>
            <a:endParaRPr lang="en"/>
          </a:p>
        </p:txBody>
      </p:sp>
      <p:pic>
        <p:nvPicPr>
          <p:cNvPr id="74" name="Google Shape;74;p15"/>
          <p:cNvPicPr preferRelativeResize="0"/>
          <p:nvPr/>
        </p:nvPicPr>
        <p:blipFill rotWithShape="1">
          <a:blip r:embed="rId2">
            <a:alphaModFix/>
          </a:blip>
          <a:srcRect/>
          <a:stretch/>
        </p:blipFill>
        <p:spPr>
          <a:xfrm>
            <a:off x="10775735" y="6494555"/>
            <a:ext cx="1042688" cy="191111"/>
          </a:xfrm>
          <a:prstGeom prst="rect">
            <a:avLst/>
          </a:prstGeom>
          <a:noFill/>
          <a:ln>
            <a:noFill/>
          </a:ln>
        </p:spPr>
      </p:pic>
      <p:sp>
        <p:nvSpPr>
          <p:cNvPr id="75" name="Google Shape;75;p15"/>
          <p:cNvSpPr txBox="1">
            <a:spLocks noGrp="1"/>
          </p:cNvSpPr>
          <p:nvPr>
            <p:ph type="ftr" idx="11"/>
          </p:nvPr>
        </p:nvSpPr>
        <p:spPr>
          <a:xfrm>
            <a:off x="743144" y="6472736"/>
            <a:ext cx="6540464" cy="240489"/>
          </a:xfrm>
          <a:prstGeom prst="rect">
            <a:avLst/>
          </a:prstGeom>
          <a:noFill/>
          <a:ln>
            <a:noFill/>
          </a:ln>
        </p:spPr>
        <p:txBody>
          <a:bodyPr spcFirstLastPara="1" wrap="square" lIns="68625" tIns="34325" rIns="68625" bIns="34325" anchor="b" anchorCtr="0">
            <a:noAutofit/>
          </a:bodyPr>
          <a:lstStyle>
            <a:lvl1pPr lvl="0" algn="l">
              <a:lnSpc>
                <a:spcPct val="100000"/>
              </a:lnSpc>
              <a:spcBef>
                <a:spcPts val="0"/>
              </a:spcBef>
              <a:spcAft>
                <a:spcPts val="0"/>
              </a:spcAft>
              <a:buSzPts val="1100"/>
              <a:buNone/>
              <a:defRPr sz="800">
                <a:solidFill>
                  <a:srgbClr val="505350"/>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3044098283"/>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solidFill>
          <a:schemeClr val="accent6"/>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52327E5-C055-3C47-AE3B-7679B5863163}"/>
              </a:ext>
            </a:extLst>
          </p:cNvPr>
          <p:cNvSpPr/>
          <p:nvPr userDrawn="1"/>
        </p:nvSpPr>
        <p:spPr>
          <a:xfrm>
            <a:off x="6104846" y="-5080"/>
            <a:ext cx="608397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18" name="Title 1">
            <a:extLst>
              <a:ext uri="{FF2B5EF4-FFF2-40B4-BE49-F238E27FC236}">
                <a16:creationId xmlns:a16="http://schemas.microsoft.com/office/drawing/2014/main" id="{03856140-7676-0B41-9938-B7BC8109E2B9}"/>
              </a:ext>
            </a:extLst>
          </p:cNvPr>
          <p:cNvSpPr>
            <a:spLocks noGrp="1"/>
          </p:cNvSpPr>
          <p:nvPr>
            <p:ph type="ctrTitle" hasCustomPrompt="1"/>
          </p:nvPr>
        </p:nvSpPr>
        <p:spPr bwMode="gray">
          <a:xfrm>
            <a:off x="374904" y="395509"/>
            <a:ext cx="5335964" cy="1316472"/>
          </a:xfrm>
        </p:spPr>
        <p:txBody>
          <a:bodyPr wrap="square" lIns="91521" tIns="45761" rIns="91440" bIns="45761" anchor="b">
            <a:noAutofit/>
          </a:bodyPr>
          <a:lstStyle>
            <a:lvl1pPr algn="l">
              <a:lnSpc>
                <a:spcPct val="95000"/>
              </a:lnSpc>
              <a:defRPr sz="3000" b="1">
                <a:solidFill>
                  <a:schemeClr val="tx1"/>
                </a:solidFill>
              </a:defRPr>
            </a:lvl1pPr>
          </a:lstStyle>
          <a:p>
            <a:r>
              <a:rPr lang="en-US" dirty="0"/>
              <a:t>Click to Edit Master Title Style</a:t>
            </a:r>
          </a:p>
        </p:txBody>
      </p:sp>
      <p:sp>
        <p:nvSpPr>
          <p:cNvPr id="19" name="Text Placeholder 24">
            <a:extLst>
              <a:ext uri="{FF2B5EF4-FFF2-40B4-BE49-F238E27FC236}">
                <a16:creationId xmlns:a16="http://schemas.microsoft.com/office/drawing/2014/main" id="{72402FA3-4DE6-1242-ABE8-3A7D3B3F87B6}"/>
              </a:ext>
            </a:extLst>
          </p:cNvPr>
          <p:cNvSpPr>
            <a:spLocks noGrp="1"/>
          </p:cNvSpPr>
          <p:nvPr>
            <p:ph type="body" sz="quarter" idx="10" hasCustomPrompt="1"/>
          </p:nvPr>
        </p:nvSpPr>
        <p:spPr bwMode="gray">
          <a:xfrm>
            <a:off x="374904" y="1767408"/>
            <a:ext cx="5335964" cy="813816"/>
          </a:xfrm>
        </p:spPr>
        <p:txBody>
          <a:bodyPr wrap="square" lIns="91521" tIns="45761" rIns="91440" bIns="45761">
            <a:noAutofit/>
          </a:bodyPr>
          <a:lstStyle>
            <a:lvl1pPr marL="0" indent="0">
              <a:lnSpc>
                <a:spcPct val="100000"/>
              </a:lnSpc>
              <a:spcBef>
                <a:spcPts val="0"/>
              </a:spcBef>
              <a:spcAft>
                <a:spcPts val="0"/>
              </a:spcAft>
              <a:buFont typeface="Arial" panose="020B0604020202020204" pitchFamily="34" charset="0"/>
              <a:buChar char="​"/>
              <a:defRPr sz="1800" b="0">
                <a:solidFill>
                  <a:schemeClr val="tx1"/>
                </a:solidFill>
              </a:defRPr>
            </a:lvl1pPr>
            <a:lvl2pPr marL="0" indent="0">
              <a:lnSpc>
                <a:spcPct val="85000"/>
              </a:lnSpc>
              <a:spcBef>
                <a:spcPts val="4400"/>
              </a:spcBef>
              <a:buFont typeface="Arial" panose="020B0604020202020204" pitchFamily="34" charset="0"/>
              <a:buChar char="​"/>
              <a:defRPr sz="1800" b="0">
                <a:solidFill>
                  <a:schemeClr val="tx1"/>
                </a:solidFill>
              </a:defRPr>
            </a:lvl2pPr>
            <a:lvl3pPr marL="0" indent="0">
              <a:lnSpc>
                <a:spcPct val="85000"/>
              </a:lnSpc>
              <a:buFont typeface="Arial" panose="020B0604020202020204" pitchFamily="34" charset="0"/>
              <a:buChar char="​"/>
              <a:defRPr sz="1800" b="0">
                <a:solidFill>
                  <a:schemeClr val="tx1"/>
                </a:solidFill>
              </a:defRPr>
            </a:lvl3pPr>
            <a:lvl4pPr marL="0" indent="0">
              <a:lnSpc>
                <a:spcPct val="85000"/>
              </a:lnSpc>
              <a:buFont typeface="Arial" panose="020B0604020202020204" pitchFamily="34" charset="0"/>
              <a:buChar char="​"/>
              <a:defRPr sz="1600" b="0">
                <a:solidFill>
                  <a:schemeClr val="bg2"/>
                </a:solidFill>
              </a:defRPr>
            </a:lvl4pPr>
            <a:lvl5pPr marL="0" indent="0">
              <a:lnSpc>
                <a:spcPct val="85000"/>
              </a:lnSpc>
              <a:buFont typeface="Arial" panose="020B0604020202020204" pitchFamily="34" charset="0"/>
              <a:buChar char="​"/>
              <a:defRPr sz="1600" b="0">
                <a:solidFill>
                  <a:schemeClr val="bg2"/>
                </a:solidFill>
              </a:defRPr>
            </a:lvl5pPr>
          </a:lstStyle>
          <a:p>
            <a:pPr lvl="0"/>
            <a:r>
              <a:rPr lang="en-US" dirty="0"/>
              <a:t>Click to edit master text styles</a:t>
            </a:r>
          </a:p>
        </p:txBody>
      </p:sp>
      <p:sp>
        <p:nvSpPr>
          <p:cNvPr id="20" name="Footer Placeholder 4">
            <a:extLst>
              <a:ext uri="{FF2B5EF4-FFF2-40B4-BE49-F238E27FC236}">
                <a16:creationId xmlns:a16="http://schemas.microsoft.com/office/drawing/2014/main" id="{F8F8FE56-17F9-F145-B2CF-258FDA9CAF41}"/>
              </a:ext>
            </a:extLst>
          </p:cNvPr>
          <p:cNvSpPr>
            <a:spLocks noGrp="1"/>
          </p:cNvSpPr>
          <p:nvPr>
            <p:ph type="ftr" sz="quarter" idx="3"/>
          </p:nvPr>
        </p:nvSpPr>
        <p:spPr>
          <a:xfrm>
            <a:off x="374904" y="6547104"/>
            <a:ext cx="5340096" cy="120649"/>
          </a:xfrm>
          <a:prstGeom prst="rect">
            <a:avLst/>
          </a:prstGeom>
        </p:spPr>
        <p:txBody>
          <a:bodyPr vert="horz" wrap="square" lIns="91521" tIns="45761" rIns="91521" bIns="45761"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21" name="Text Placeholder 4">
            <a:extLst>
              <a:ext uri="{FF2B5EF4-FFF2-40B4-BE49-F238E27FC236}">
                <a16:creationId xmlns:a16="http://schemas.microsoft.com/office/drawing/2014/main" id="{B5281EC6-7D0D-AE41-A0A9-3CAE7191591B}"/>
              </a:ext>
            </a:extLst>
          </p:cNvPr>
          <p:cNvSpPr>
            <a:spLocks noGrp="1"/>
          </p:cNvSpPr>
          <p:nvPr>
            <p:ph type="body" sz="quarter" idx="11" hasCustomPrompt="1"/>
          </p:nvPr>
        </p:nvSpPr>
        <p:spPr>
          <a:xfrm>
            <a:off x="374904" y="547132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Name</a:t>
            </a:r>
          </a:p>
        </p:txBody>
      </p:sp>
      <p:sp>
        <p:nvSpPr>
          <p:cNvPr id="22" name="Text Placeholder 4">
            <a:extLst>
              <a:ext uri="{FF2B5EF4-FFF2-40B4-BE49-F238E27FC236}">
                <a16:creationId xmlns:a16="http://schemas.microsoft.com/office/drawing/2014/main" id="{8920635D-FD08-494C-A157-C62AC2B33749}"/>
              </a:ext>
            </a:extLst>
          </p:cNvPr>
          <p:cNvSpPr>
            <a:spLocks noGrp="1"/>
          </p:cNvSpPr>
          <p:nvPr>
            <p:ph type="body" sz="quarter" idx="12" hasCustomPrompt="1"/>
          </p:nvPr>
        </p:nvSpPr>
        <p:spPr>
          <a:xfrm>
            <a:off x="374904" y="5693865"/>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Presenter’s Title</a:t>
            </a:r>
          </a:p>
        </p:txBody>
      </p:sp>
      <p:sp>
        <p:nvSpPr>
          <p:cNvPr id="23" name="Text Placeholder 4">
            <a:extLst>
              <a:ext uri="{FF2B5EF4-FFF2-40B4-BE49-F238E27FC236}">
                <a16:creationId xmlns:a16="http://schemas.microsoft.com/office/drawing/2014/main" id="{283B91C1-5EE1-FF4E-A9D9-7410256B3E50}"/>
              </a:ext>
            </a:extLst>
          </p:cNvPr>
          <p:cNvSpPr>
            <a:spLocks noGrp="1"/>
          </p:cNvSpPr>
          <p:nvPr>
            <p:ph type="body" sz="quarter" idx="13" hasCustomPrompt="1"/>
          </p:nvPr>
        </p:nvSpPr>
        <p:spPr>
          <a:xfrm>
            <a:off x="374904" y="5916410"/>
            <a:ext cx="5340096" cy="213828"/>
          </a:xfrm>
        </p:spPr>
        <p:txBody>
          <a:bodyPr anchor="ctr"/>
          <a:lstStyle>
            <a:lvl1pPr marL="0" indent="0">
              <a:buFontTx/>
              <a:buNone/>
              <a:defRPr kumimoji="0" lang="en-US" sz="1400" b="0" i="0" u="none" strike="noStrike" kern="1200" cap="none" spc="0" normalizeH="0" baseline="0" dirty="0" smtClean="0">
                <a:ln>
                  <a:noFill/>
                </a:ln>
                <a:solidFill>
                  <a:sysClr val="windowText" lastClr="000000"/>
                </a:solidFill>
                <a:effectLst/>
                <a:uLnTx/>
                <a:uFillTx/>
                <a:latin typeface="+mn-lt"/>
                <a:ea typeface="+mn-ea"/>
                <a:cs typeface="+mn-cs"/>
              </a:defRPr>
            </a:lvl1pPr>
          </a:lstStyle>
          <a:p>
            <a:pPr lvl="0"/>
            <a:r>
              <a:rPr lang="en-US" dirty="0"/>
              <a:t>Date</a:t>
            </a:r>
          </a:p>
        </p:txBody>
      </p:sp>
      <p:pic>
        <p:nvPicPr>
          <p:cNvPr id="24" name="Picture 23">
            <a:extLst>
              <a:ext uri="{FF2B5EF4-FFF2-40B4-BE49-F238E27FC236}">
                <a16:creationId xmlns:a16="http://schemas.microsoft.com/office/drawing/2014/main" id="{8C09507D-7AEC-EF4F-A76A-1548E12CAD64}"/>
              </a:ext>
            </a:extLst>
          </p:cNvPr>
          <p:cNvPicPr>
            <a:picLocks noChangeAspect="1"/>
          </p:cNvPicPr>
          <p:nvPr userDrawn="1"/>
        </p:nvPicPr>
        <p:blipFill>
          <a:blip r:embed="rId2"/>
          <a:srcRect/>
          <a:stretch/>
        </p:blipFill>
        <p:spPr>
          <a:xfrm>
            <a:off x="7812856" y="1188851"/>
            <a:ext cx="2649402" cy="479964"/>
          </a:xfrm>
          <a:prstGeom prst="rect">
            <a:avLst/>
          </a:prstGeom>
        </p:spPr>
      </p:pic>
      <p:sp>
        <p:nvSpPr>
          <p:cNvPr id="11" name="Picture Placeholder 2">
            <a:extLst>
              <a:ext uri="{FF2B5EF4-FFF2-40B4-BE49-F238E27FC236}">
                <a16:creationId xmlns:a16="http://schemas.microsoft.com/office/drawing/2014/main" id="{017AE5F6-045A-A847-BE75-02C6D50AAD0C}"/>
              </a:ext>
            </a:extLst>
          </p:cNvPr>
          <p:cNvSpPr>
            <a:spLocks noGrp="1"/>
          </p:cNvSpPr>
          <p:nvPr>
            <p:ph type="pic" sz="quarter" idx="14"/>
          </p:nvPr>
        </p:nvSpPr>
        <p:spPr>
          <a:xfrm>
            <a:off x="6096000" y="2743200"/>
            <a:ext cx="6096000" cy="4114800"/>
          </a:xfrm>
        </p:spPr>
        <p:txBody>
          <a:bodyPr/>
          <a:lstStyle/>
          <a:p>
            <a:r>
              <a:rPr lang="en-US"/>
              <a:t>Click icon to add picture</a:t>
            </a:r>
          </a:p>
        </p:txBody>
      </p:sp>
    </p:spTree>
    <p:extLst>
      <p:ext uri="{BB962C8B-B14F-4D97-AF65-F5344CB8AC3E}">
        <p14:creationId xmlns:p14="http://schemas.microsoft.com/office/powerpoint/2010/main" val="608785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11/4/21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pic>
        <p:nvPicPr>
          <p:cNvPr id="8" name="Picture 7">
            <a:extLst>
              <a:ext uri="{FF2B5EF4-FFF2-40B4-BE49-F238E27FC236}">
                <a16:creationId xmlns:a16="http://schemas.microsoft.com/office/drawing/2014/main" id="{22EA4F23-708A-4829-AE85-70813612F83C}"/>
              </a:ext>
            </a:extLst>
          </p:cNvPr>
          <p:cNvPicPr>
            <a:picLocks noChangeAspect="1"/>
          </p:cNvPicPr>
          <p:nvPr userDrawn="1"/>
        </p:nvPicPr>
        <p:blipFill>
          <a:blip r:embed="rId2"/>
          <a:stretch>
            <a:fillRect/>
          </a:stretch>
        </p:blipFill>
        <p:spPr>
          <a:xfrm>
            <a:off x="10775735" y="6494554"/>
            <a:ext cx="1042688" cy="191111"/>
          </a:xfrm>
          <a:prstGeom prst="rect">
            <a:avLst/>
          </a:prstGeom>
        </p:spPr>
      </p:pic>
    </p:spTree>
    <p:extLst>
      <p:ext uri="{BB962C8B-B14F-4D97-AF65-F5344CB8AC3E}">
        <p14:creationId xmlns:p14="http://schemas.microsoft.com/office/powerpoint/2010/main" val="17223354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a:off x="263031" y="240331"/>
            <a:ext cx="11661637" cy="904795"/>
          </a:xfrm>
          <a:prstGeom prst="rect">
            <a:avLst/>
          </a:prstGeom>
          <a:noFill/>
          <a:ln>
            <a:noFill/>
          </a:ln>
        </p:spPr>
        <p:txBody>
          <a:bodyPr spcFirstLastPara="1" wrap="square" lIns="68625" tIns="34325" rIns="68625" bIns="34325" anchor="b" anchorCtr="0">
            <a:noAutofit/>
          </a:bodyPr>
          <a:lstStyle>
            <a:lvl1pPr lvl="0" algn="l">
              <a:lnSpc>
                <a:spcPct val="80000"/>
              </a:lnSpc>
              <a:spcBef>
                <a:spcPts val="0"/>
              </a:spcBef>
              <a:spcAft>
                <a:spcPts val="0"/>
              </a:spcAft>
              <a:buSzPts val="2300"/>
              <a:buNone/>
              <a:defRPr sz="2267"/>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8" name="Google Shape;78;p16"/>
          <p:cNvSpPr txBox="1">
            <a:spLocks noGrp="1"/>
          </p:cNvSpPr>
          <p:nvPr>
            <p:ph type="body" idx="1"/>
          </p:nvPr>
        </p:nvSpPr>
        <p:spPr>
          <a:xfrm>
            <a:off x="263031" y="1733554"/>
            <a:ext cx="11661637" cy="4479925"/>
          </a:xfrm>
          <a:prstGeom prst="rect">
            <a:avLst/>
          </a:prstGeom>
          <a:noFill/>
          <a:ln>
            <a:noFill/>
          </a:ln>
        </p:spPr>
        <p:txBody>
          <a:bodyPr spcFirstLastPara="1" wrap="square" lIns="68625" tIns="34325" rIns="68625" bIns="34325" anchor="t" anchorCtr="0">
            <a:noAutofit/>
          </a:bodyPr>
          <a:lstStyle>
            <a:lvl1pPr marL="609585" lvl="0" indent="-448722" algn="l">
              <a:lnSpc>
                <a:spcPct val="95000"/>
              </a:lnSpc>
              <a:spcBef>
                <a:spcPts val="1200"/>
              </a:spcBef>
              <a:spcAft>
                <a:spcPts val="0"/>
              </a:spcAft>
              <a:buSzPts val="1700"/>
              <a:buChar char="▪"/>
              <a:defRPr/>
            </a:lvl1pPr>
            <a:lvl2pPr marL="1219170" lvl="1" indent="-423323" algn="l">
              <a:lnSpc>
                <a:spcPct val="90000"/>
              </a:lnSpc>
              <a:spcBef>
                <a:spcPts val="400"/>
              </a:spcBef>
              <a:spcAft>
                <a:spcPts val="0"/>
              </a:spcAft>
              <a:buSzPts val="1400"/>
              <a:buChar char="▪"/>
              <a:defRPr/>
            </a:lvl2pPr>
            <a:lvl3pPr marL="1828754" lvl="2" indent="-406390" algn="l">
              <a:lnSpc>
                <a:spcPct val="85000"/>
              </a:lnSpc>
              <a:spcBef>
                <a:spcPts val="400"/>
              </a:spcBef>
              <a:spcAft>
                <a:spcPts val="0"/>
              </a:spcAft>
              <a:buSzPts val="1200"/>
              <a:buChar char="▪"/>
              <a:defRPr/>
            </a:lvl3pPr>
            <a:lvl4pPr marL="2438339" lvl="3" indent="-397923" algn="l">
              <a:lnSpc>
                <a:spcPct val="85000"/>
              </a:lnSpc>
              <a:spcBef>
                <a:spcPts val="400"/>
              </a:spcBef>
              <a:spcAft>
                <a:spcPts val="0"/>
              </a:spcAft>
              <a:buSzPts val="1100"/>
              <a:buChar char="▪"/>
              <a:defRPr/>
            </a:lvl4pPr>
            <a:lvl5pPr marL="3047924" lvl="4" indent="-380990" algn="l">
              <a:lnSpc>
                <a:spcPct val="85000"/>
              </a:lnSpc>
              <a:spcBef>
                <a:spcPts val="400"/>
              </a:spcBef>
              <a:spcAft>
                <a:spcPts val="0"/>
              </a:spcAft>
              <a:buSzPts val="900"/>
              <a:buChar char="▪"/>
              <a:defRPr/>
            </a:lvl5pPr>
            <a:lvl6pPr marL="3657509" lvl="5" indent="-431789" algn="l">
              <a:lnSpc>
                <a:spcPct val="100000"/>
              </a:lnSpc>
              <a:spcBef>
                <a:spcPts val="400"/>
              </a:spcBef>
              <a:spcAft>
                <a:spcPts val="0"/>
              </a:spcAft>
              <a:buSzPts val="1500"/>
              <a:buChar char="•"/>
              <a:defRPr/>
            </a:lvl6pPr>
            <a:lvl7pPr marL="4267093" lvl="6" indent="-431789" algn="l">
              <a:lnSpc>
                <a:spcPct val="100000"/>
              </a:lnSpc>
              <a:spcBef>
                <a:spcPts val="400"/>
              </a:spcBef>
              <a:spcAft>
                <a:spcPts val="0"/>
              </a:spcAft>
              <a:buSzPts val="1500"/>
              <a:buChar char="•"/>
              <a:defRPr/>
            </a:lvl7pPr>
            <a:lvl8pPr marL="4876678" lvl="7" indent="-431789" algn="l">
              <a:lnSpc>
                <a:spcPct val="100000"/>
              </a:lnSpc>
              <a:spcBef>
                <a:spcPts val="400"/>
              </a:spcBef>
              <a:spcAft>
                <a:spcPts val="0"/>
              </a:spcAft>
              <a:buSzPts val="1500"/>
              <a:buChar char="•"/>
              <a:defRPr/>
            </a:lvl8pPr>
            <a:lvl9pPr marL="5486263" lvl="8" indent="-431789" algn="l">
              <a:lnSpc>
                <a:spcPct val="100000"/>
              </a:lnSpc>
              <a:spcBef>
                <a:spcPts val="400"/>
              </a:spcBef>
              <a:spcAft>
                <a:spcPts val="0"/>
              </a:spcAft>
              <a:buSzPts val="1500"/>
              <a:buChar char="•"/>
              <a:defRPr/>
            </a:lvl9pPr>
          </a:lstStyle>
          <a:p>
            <a:endParaRPr/>
          </a:p>
        </p:txBody>
      </p:sp>
      <p:sp>
        <p:nvSpPr>
          <p:cNvPr id="79" name="Google Shape;79;p16"/>
          <p:cNvSpPr txBox="1">
            <a:spLocks noGrp="1"/>
          </p:cNvSpPr>
          <p:nvPr>
            <p:ph type="body" idx="2"/>
          </p:nvPr>
        </p:nvSpPr>
        <p:spPr>
          <a:xfrm>
            <a:off x="275797" y="1106420"/>
            <a:ext cx="11652491" cy="400109"/>
          </a:xfrm>
          <a:prstGeom prst="rect">
            <a:avLst/>
          </a:prstGeom>
          <a:noFill/>
          <a:ln>
            <a:noFill/>
          </a:ln>
        </p:spPr>
        <p:txBody>
          <a:bodyPr spcFirstLastPara="1" wrap="square" lIns="68625" tIns="34325" rIns="68625" bIns="34325" anchor="t" anchorCtr="0">
            <a:noAutofit/>
          </a:bodyPr>
          <a:lstStyle>
            <a:lvl1pPr marL="609585" lvl="0" indent="-304792" algn="l">
              <a:lnSpc>
                <a:spcPct val="95000"/>
              </a:lnSpc>
              <a:spcBef>
                <a:spcPts val="0"/>
              </a:spcBef>
              <a:spcAft>
                <a:spcPts val="0"/>
              </a:spcAft>
              <a:buSzPts val="1700"/>
              <a:buNone/>
              <a:defRPr sz="1333" b="0">
                <a:solidFill>
                  <a:schemeClr val="accent1"/>
                </a:solidFill>
              </a:defRPr>
            </a:lvl1pPr>
            <a:lvl2pPr marL="1219170" lvl="1" indent="-304792" algn="l">
              <a:lnSpc>
                <a:spcPct val="90000"/>
              </a:lnSpc>
              <a:spcBef>
                <a:spcPts val="400"/>
              </a:spcBef>
              <a:spcAft>
                <a:spcPts val="0"/>
              </a:spcAft>
              <a:buSzPts val="1400"/>
              <a:buNone/>
              <a:defRPr sz="1467" b="1"/>
            </a:lvl2pPr>
            <a:lvl3pPr marL="1828754" lvl="2" indent="-304792" algn="l">
              <a:lnSpc>
                <a:spcPct val="85000"/>
              </a:lnSpc>
              <a:spcBef>
                <a:spcPts val="400"/>
              </a:spcBef>
              <a:spcAft>
                <a:spcPts val="0"/>
              </a:spcAft>
              <a:buSzPts val="1200"/>
              <a:buNone/>
              <a:defRPr sz="1467" b="1"/>
            </a:lvl3pPr>
            <a:lvl4pPr marL="2438339" lvl="3" indent="-304792" algn="l">
              <a:lnSpc>
                <a:spcPct val="85000"/>
              </a:lnSpc>
              <a:spcBef>
                <a:spcPts val="400"/>
              </a:spcBef>
              <a:spcAft>
                <a:spcPts val="0"/>
              </a:spcAft>
              <a:buSzPts val="1100"/>
              <a:buNone/>
              <a:defRPr sz="1200" b="1"/>
            </a:lvl4pPr>
            <a:lvl5pPr marL="3047924" lvl="4" indent="-304792" algn="l">
              <a:lnSpc>
                <a:spcPct val="85000"/>
              </a:lnSpc>
              <a:spcBef>
                <a:spcPts val="400"/>
              </a:spcBef>
              <a:spcAft>
                <a:spcPts val="0"/>
              </a:spcAft>
              <a:buSzPts val="900"/>
              <a:buNone/>
              <a:defRPr sz="1200" b="1"/>
            </a:lvl5pPr>
            <a:lvl6pPr marL="3657509" lvl="5" indent="-304792" algn="l">
              <a:lnSpc>
                <a:spcPct val="100000"/>
              </a:lnSpc>
              <a:spcBef>
                <a:spcPts val="400"/>
              </a:spcBef>
              <a:spcAft>
                <a:spcPts val="0"/>
              </a:spcAft>
              <a:buSzPts val="1500"/>
              <a:buNone/>
              <a:defRPr sz="1200" b="1"/>
            </a:lvl6pPr>
            <a:lvl7pPr marL="4267093" lvl="6" indent="-304792" algn="l">
              <a:lnSpc>
                <a:spcPct val="100000"/>
              </a:lnSpc>
              <a:spcBef>
                <a:spcPts val="400"/>
              </a:spcBef>
              <a:spcAft>
                <a:spcPts val="0"/>
              </a:spcAft>
              <a:buSzPts val="1500"/>
              <a:buNone/>
              <a:defRPr sz="1200" b="1"/>
            </a:lvl7pPr>
            <a:lvl8pPr marL="4876678" lvl="7" indent="-304792" algn="l">
              <a:lnSpc>
                <a:spcPct val="100000"/>
              </a:lnSpc>
              <a:spcBef>
                <a:spcPts val="400"/>
              </a:spcBef>
              <a:spcAft>
                <a:spcPts val="0"/>
              </a:spcAft>
              <a:buSzPts val="1500"/>
              <a:buNone/>
              <a:defRPr sz="1200" b="1"/>
            </a:lvl8pPr>
            <a:lvl9pPr marL="5486263" lvl="8" indent="-304792" algn="l">
              <a:lnSpc>
                <a:spcPct val="100000"/>
              </a:lnSpc>
              <a:spcBef>
                <a:spcPts val="400"/>
              </a:spcBef>
              <a:spcAft>
                <a:spcPts val="0"/>
              </a:spcAft>
              <a:buSzPts val="1500"/>
              <a:buNone/>
              <a:defRPr sz="1200" b="1"/>
            </a:lvl9pPr>
          </a:lstStyle>
          <a:p>
            <a:endParaRPr/>
          </a:p>
        </p:txBody>
      </p:sp>
      <p:sp>
        <p:nvSpPr>
          <p:cNvPr id="80" name="Google Shape;80;p16"/>
          <p:cNvSpPr txBox="1">
            <a:spLocks noGrp="1"/>
          </p:cNvSpPr>
          <p:nvPr>
            <p:ph type="ftr" idx="11"/>
          </p:nvPr>
        </p:nvSpPr>
        <p:spPr>
          <a:xfrm>
            <a:off x="889409" y="6472736"/>
            <a:ext cx="6540464" cy="240489"/>
          </a:xfrm>
          <a:prstGeom prst="rect">
            <a:avLst/>
          </a:prstGeom>
          <a:noFill/>
          <a:ln>
            <a:noFill/>
          </a:ln>
        </p:spPr>
        <p:txBody>
          <a:bodyPr spcFirstLastPara="1" wrap="square" lIns="68625" tIns="34325" rIns="68625" bIns="34325" anchor="b" anchorCtr="0">
            <a:noAutofit/>
          </a:bodyPr>
          <a:lstStyle>
            <a:lvl1pPr lvl="0" algn="l">
              <a:lnSpc>
                <a:spcPct val="100000"/>
              </a:lnSpc>
              <a:spcBef>
                <a:spcPts val="0"/>
              </a:spcBef>
              <a:spcAft>
                <a:spcPts val="0"/>
              </a:spcAft>
              <a:buSzPts val="1100"/>
              <a:buNone/>
              <a:defRPr sz="667">
                <a:solidFill>
                  <a:schemeClr val="dk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1" name="Google Shape;81;p16"/>
          <p:cNvSpPr txBox="1">
            <a:spLocks noGrp="1"/>
          </p:cNvSpPr>
          <p:nvPr>
            <p:ph type="sldNum" idx="12"/>
          </p:nvPr>
        </p:nvSpPr>
        <p:spPr>
          <a:xfrm>
            <a:off x="294491" y="6462576"/>
            <a:ext cx="448653" cy="260809"/>
          </a:xfrm>
          <a:prstGeom prst="rect">
            <a:avLst/>
          </a:prstGeom>
          <a:noFill/>
          <a:ln>
            <a:noFill/>
          </a:ln>
        </p:spPr>
        <p:txBody>
          <a:bodyPr spcFirstLastPara="1" wrap="square" lIns="68625" tIns="34325" rIns="68625" bIns="34325" anchor="b" anchorCtr="0">
            <a:noAutofit/>
          </a:bodyPr>
          <a:lstStyle>
            <a:lvl1pPr marL="0" marR="0" lvl="0"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600"/>
              <a:buFont typeface="Arial"/>
              <a:buNone/>
              <a:defRPr sz="800" b="1" i="0" u="none" strike="noStrike" cap="none">
                <a:solidFill>
                  <a:srgbClr val="194316"/>
                </a:solidFill>
                <a:latin typeface="Arial"/>
                <a:ea typeface="Arial"/>
                <a:cs typeface="Arial"/>
                <a:sym typeface="Arial"/>
              </a:defRPr>
            </a:lvl9pPr>
          </a:lstStyle>
          <a:p>
            <a:fld id="{00000000-1234-1234-1234-123412341234}" type="slidenum">
              <a:rPr lang="en" smtClean="0"/>
              <a:pPr/>
              <a:t>‹#›</a:t>
            </a:fld>
            <a:endParaRPr lang="en"/>
          </a:p>
        </p:txBody>
      </p:sp>
      <p:pic>
        <p:nvPicPr>
          <p:cNvPr id="82" name="Google Shape;82;p16"/>
          <p:cNvPicPr preferRelativeResize="0"/>
          <p:nvPr/>
        </p:nvPicPr>
        <p:blipFill rotWithShape="1">
          <a:blip r:embed="rId2">
            <a:alphaModFix/>
          </a:blip>
          <a:srcRect/>
          <a:stretch/>
        </p:blipFill>
        <p:spPr>
          <a:xfrm>
            <a:off x="10775735" y="6494554"/>
            <a:ext cx="1042688" cy="191111"/>
          </a:xfrm>
          <a:prstGeom prst="rect">
            <a:avLst/>
          </a:prstGeom>
          <a:noFill/>
          <a:ln>
            <a:noFill/>
          </a:ln>
        </p:spPr>
      </p:pic>
    </p:spTree>
    <p:extLst>
      <p:ext uri="{BB962C8B-B14F-4D97-AF65-F5344CB8AC3E}">
        <p14:creationId xmlns:p14="http://schemas.microsoft.com/office/powerpoint/2010/main" val="3256518312"/>
      </p:ext>
    </p:extLst>
  </p:cSld>
  <p:clrMapOvr>
    <a:masterClrMapping/>
  </p:clrMapOvr>
  <p:transition spd="med">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3032" y="240332"/>
            <a:ext cx="11661637" cy="904795"/>
          </a:xfrm>
        </p:spPr>
        <p:txBody>
          <a:bodyPr wrap="square" lIns="91521">
            <a:noAutofit/>
          </a:bodyPr>
          <a:lstStyle>
            <a:lvl1pPr>
              <a:defRPr sz="3000"/>
            </a:lvl1pPr>
          </a:lstStyle>
          <a:p>
            <a:r>
              <a:rPr lang="en-US"/>
              <a:t>Click to Edit Master Title Style</a:t>
            </a:r>
          </a:p>
        </p:txBody>
      </p:sp>
      <p:sp>
        <p:nvSpPr>
          <p:cNvPr id="48" name="Content Placeholder 3"/>
          <p:cNvSpPr>
            <a:spLocks noGrp="1"/>
          </p:cNvSpPr>
          <p:nvPr>
            <p:ph sz="quarter" idx="14" hasCustomPrompt="1"/>
          </p:nvPr>
        </p:nvSpPr>
        <p:spPr>
          <a:xfrm>
            <a:off x="263032" y="1733552"/>
            <a:ext cx="11661637" cy="4479925"/>
          </a:xfrm>
        </p:spPr>
        <p:txBody>
          <a:bodyPr wrap="square" lIns="91521">
            <a:noAutofit/>
          </a:bodyPr>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Text Placeholder 2"/>
          <p:cNvSpPr>
            <a:spLocks noGrp="1"/>
          </p:cNvSpPr>
          <p:nvPr>
            <p:ph type="body" idx="10" hasCustomPrompt="1"/>
          </p:nvPr>
        </p:nvSpPr>
        <p:spPr bwMode="gray">
          <a:xfrm>
            <a:off x="263032" y="1106420"/>
            <a:ext cx="11661637" cy="400109"/>
          </a:xfrm>
        </p:spPr>
        <p:txBody>
          <a:bodyPr lIns="91521" tIns="45761" rIns="91521" bIns="45761" anchor="t">
            <a:noAutofit/>
          </a:bodyPr>
          <a:lstStyle>
            <a:lvl1pPr marL="0" indent="0">
              <a:spcBef>
                <a:spcPts val="0"/>
              </a:spcBef>
              <a:spcAft>
                <a:spcPts val="0"/>
              </a:spcAft>
              <a:buNone/>
              <a:defRPr sz="1800" b="0">
                <a:solidFill>
                  <a:schemeClr val="accent1"/>
                </a:solidFill>
              </a:defRPr>
            </a:lvl1pPr>
            <a:lvl2pPr marL="457586" indent="0">
              <a:buNone/>
              <a:defRPr sz="2000" b="1"/>
            </a:lvl2pPr>
            <a:lvl3pPr marL="915170" indent="0">
              <a:buNone/>
              <a:defRPr sz="1900" b="1"/>
            </a:lvl3pPr>
            <a:lvl4pPr marL="1372754" indent="0">
              <a:buNone/>
              <a:defRPr sz="1600" b="1"/>
            </a:lvl4pPr>
            <a:lvl5pPr marL="1830340" indent="0">
              <a:buNone/>
              <a:defRPr sz="1600" b="1"/>
            </a:lvl5pPr>
            <a:lvl6pPr marL="2287924" indent="0">
              <a:buNone/>
              <a:defRPr sz="1600" b="1"/>
            </a:lvl6pPr>
            <a:lvl7pPr marL="2745510" indent="0">
              <a:buNone/>
              <a:defRPr sz="1600" b="1"/>
            </a:lvl7pPr>
            <a:lvl8pPr marL="3203093" indent="0">
              <a:buNone/>
              <a:defRPr sz="1600" b="1"/>
            </a:lvl8pPr>
            <a:lvl9pPr marL="3660679" indent="0">
              <a:buNone/>
              <a:defRPr sz="1600" b="1"/>
            </a:lvl9pPr>
          </a:lstStyle>
          <a:p>
            <a:pPr lvl="0"/>
            <a:r>
              <a:rPr lang="en-US"/>
              <a:t>Click to edit master text styles</a:t>
            </a:r>
          </a:p>
        </p:txBody>
      </p:sp>
      <p:sp>
        <p:nvSpPr>
          <p:cNvPr id="11" name="Slide Number Placeholder 5"/>
          <p:cNvSpPr>
            <a:spLocks noGrp="1"/>
          </p:cNvSpPr>
          <p:nvPr>
            <p:ph type="sldNum" sz="quarter" idx="4"/>
          </p:nvPr>
        </p:nvSpPr>
        <p:spPr>
          <a:xfrm>
            <a:off x="294491" y="6462577"/>
            <a:ext cx="448655" cy="260809"/>
          </a:xfrm>
          <a:prstGeom prst="rect">
            <a:avLst/>
          </a:prstGeom>
        </p:spPr>
        <p:txBody>
          <a:bodyPr vert="horz" wrap="square" lIns="91521" tIns="45761" rIns="91521" bIns="45761" rtlCol="0" anchor="b">
            <a:noAutofit/>
          </a:bodyPr>
          <a:lstStyle>
            <a:lvl1pPr>
              <a:defRPr lang="en-US" sz="1051" b="1" smtClean="0">
                <a:solidFill>
                  <a:schemeClr val="bg2">
                    <a:lumMod val="50000"/>
                  </a:schemeClr>
                </a:solidFill>
              </a:defRPr>
            </a:lvl1pPr>
          </a:lstStyle>
          <a:p>
            <a:fld id="{B071A5F3-A4FF-4CEE-8215-C08835B585C1}" type="slidenum">
              <a:rPr>
                <a:solidFill>
                  <a:srgbClr val="A2A5A2">
                    <a:lumMod val="50000"/>
                  </a:srgbClr>
                </a:solidFill>
              </a:rPr>
              <a:pPr/>
              <a:t>‹#›</a:t>
            </a:fld>
            <a:endParaRPr>
              <a:solidFill>
                <a:srgbClr val="A2A5A2">
                  <a:lumMod val="50000"/>
                </a:srgbClr>
              </a:solidFill>
            </a:endParaRPr>
          </a:p>
        </p:txBody>
      </p:sp>
      <p:pic>
        <p:nvPicPr>
          <p:cNvPr id="9" name="Picture 8"/>
          <p:cNvPicPr>
            <a:picLocks noChangeAspect="1"/>
          </p:cNvPicPr>
          <p:nvPr userDrawn="1"/>
        </p:nvPicPr>
        <p:blipFill>
          <a:blip r:embed="rId2"/>
          <a:stretch>
            <a:fillRect/>
          </a:stretch>
        </p:blipFill>
        <p:spPr>
          <a:xfrm>
            <a:off x="10775735" y="6494555"/>
            <a:ext cx="1042688" cy="191111"/>
          </a:xfrm>
          <a:prstGeom prst="rect">
            <a:avLst/>
          </a:prstGeom>
        </p:spPr>
      </p:pic>
      <p:sp>
        <p:nvSpPr>
          <p:cNvPr id="8" name="Footer Placeholder 4"/>
          <p:cNvSpPr>
            <a:spLocks noGrp="1"/>
          </p:cNvSpPr>
          <p:nvPr>
            <p:ph type="ftr" sz="quarter" idx="3"/>
          </p:nvPr>
        </p:nvSpPr>
        <p:spPr>
          <a:xfrm>
            <a:off x="743144" y="6472737"/>
            <a:ext cx="6540464" cy="240489"/>
          </a:xfrm>
          <a:prstGeom prst="rect">
            <a:avLst/>
          </a:prstGeom>
        </p:spPr>
        <p:txBody>
          <a:bodyPr vert="horz" wrap="square" lIns="91521" tIns="45761" rIns="91521" bIns="45761" rtlCol="0" anchor="b">
            <a:noAutofit/>
          </a:bodyPr>
          <a:lstStyle>
            <a:lvl1pPr>
              <a:defRPr lang="en-US" sz="800" smtClean="0">
                <a:solidFill>
                  <a:schemeClr val="bg2">
                    <a:lumMod val="50000"/>
                  </a:schemeClr>
                </a:solidFill>
              </a:defRPr>
            </a:lvl1pPr>
          </a:lstStyle>
          <a:p>
            <a:r>
              <a:rPr>
                <a:solidFill>
                  <a:srgbClr val="A2A5A2">
                    <a:lumMod val="50000"/>
                  </a:srgbClr>
                </a:solidFill>
              </a:rPr>
              <a:t>© 20</a:t>
            </a:r>
            <a:r>
              <a:rPr lang="en-US">
                <a:solidFill>
                  <a:srgbClr val="A2A5A2">
                    <a:lumMod val="50000"/>
                  </a:srgbClr>
                </a:solidFill>
              </a:rPr>
              <a:t>20</a:t>
            </a:r>
            <a:r>
              <a:rPr>
                <a:solidFill>
                  <a:srgbClr val="A2A5A2">
                    <a:lumMod val="50000"/>
                  </a:srgbClr>
                </a:solidFill>
              </a:rPr>
              <a:t> NetApp, Inc. All rights reserved.  </a:t>
            </a:r>
            <a:r>
              <a:rPr>
                <a:solidFill>
                  <a:srgbClr val="A2A5A2">
                    <a:lumMod val="50000"/>
                  </a:srgbClr>
                </a:solidFill>
                <a:cs typeface="Arial" panose="020B0604020202020204" pitchFamily="34" charset="0"/>
              </a:rPr>
              <a:t>— </a:t>
            </a:r>
            <a:r>
              <a:rPr>
                <a:solidFill>
                  <a:srgbClr val="A2A5A2">
                    <a:lumMod val="50000"/>
                  </a:srgbClr>
                </a:solidFill>
              </a:rPr>
              <a:t>NETAPP CONFIDENTIAL </a:t>
            </a:r>
            <a:r>
              <a:rPr>
                <a:solidFill>
                  <a:srgbClr val="A2A5A2">
                    <a:lumMod val="50000"/>
                  </a:srgbClr>
                </a:solidFill>
                <a:cs typeface="Arial" panose="020B0604020202020204" pitchFamily="34" charset="0"/>
              </a:rPr>
              <a:t>— </a:t>
            </a:r>
            <a:endParaRPr>
              <a:solidFill>
                <a:srgbClr val="A2A5A2">
                  <a:lumMod val="50000"/>
                </a:srgbClr>
              </a:solidFill>
            </a:endParaRPr>
          </a:p>
        </p:txBody>
      </p:sp>
    </p:spTree>
    <p:extLst>
      <p:ext uri="{BB962C8B-B14F-4D97-AF65-F5344CB8AC3E}">
        <p14:creationId xmlns:p14="http://schemas.microsoft.com/office/powerpoint/2010/main" val="1776375584"/>
      </p:ext>
    </p:extLst>
  </p:cSld>
  <p:clrMapOvr>
    <a:masterClrMapping/>
  </p:clrMapOvr>
  <p:transition spd="med">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Content Quad">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263032" y="240331"/>
            <a:ext cx="11661637" cy="904795"/>
          </a:xfrm>
        </p:spPr>
        <p:txBody>
          <a:bodyPr lIns="91521">
            <a:noAutofit/>
          </a:bodyPr>
          <a:lstStyle>
            <a:lvl1pPr>
              <a:defRPr sz="3000"/>
            </a:lvl1pPr>
          </a:lstStyle>
          <a:p>
            <a:r>
              <a:rPr lang="en-US"/>
              <a:t>Click to Edit Master Title Style</a:t>
            </a:r>
          </a:p>
        </p:txBody>
      </p:sp>
      <p:sp>
        <p:nvSpPr>
          <p:cNvPr id="79" name="Content Placeholder 39"/>
          <p:cNvSpPr>
            <a:spLocks noGrp="1"/>
          </p:cNvSpPr>
          <p:nvPr>
            <p:ph sz="quarter" idx="15" hasCustomPrompt="1"/>
          </p:nvPr>
        </p:nvSpPr>
        <p:spPr bwMode="gray">
          <a:xfrm>
            <a:off x="263032" y="1733426"/>
            <a:ext cx="5716489" cy="2091765"/>
          </a:xfrm>
        </p:spPr>
        <p:txBody>
          <a:bodyPr lIns="9152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0" name="Content Placeholder 3"/>
          <p:cNvSpPr>
            <a:spLocks noGrp="1"/>
          </p:cNvSpPr>
          <p:nvPr>
            <p:ph sz="quarter" idx="14" hasCustomPrompt="1"/>
          </p:nvPr>
        </p:nvSpPr>
        <p:spPr>
          <a:xfrm>
            <a:off x="6208181" y="1733552"/>
            <a:ext cx="5716489" cy="2091704"/>
          </a:xfrm>
        </p:spPr>
        <p:txBody>
          <a:bodyPr lIns="9152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 name="Content Placeholder 39"/>
          <p:cNvSpPr>
            <a:spLocks noGrp="1"/>
          </p:cNvSpPr>
          <p:nvPr>
            <p:ph sz="quarter" idx="20" hasCustomPrompt="1"/>
          </p:nvPr>
        </p:nvSpPr>
        <p:spPr bwMode="gray">
          <a:xfrm>
            <a:off x="263032" y="4062940"/>
            <a:ext cx="5716489" cy="2091765"/>
          </a:xfrm>
        </p:spPr>
        <p:txBody>
          <a:bodyPr lIns="9152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2" name="Content Placeholder 3"/>
          <p:cNvSpPr>
            <a:spLocks noGrp="1"/>
          </p:cNvSpPr>
          <p:nvPr>
            <p:ph sz="quarter" idx="21" hasCustomPrompt="1"/>
          </p:nvPr>
        </p:nvSpPr>
        <p:spPr>
          <a:xfrm>
            <a:off x="6208181" y="4063067"/>
            <a:ext cx="5716489" cy="2091704"/>
          </a:xfrm>
        </p:spPr>
        <p:txBody>
          <a:bodyPr lIns="9152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Text Placeholder 2"/>
          <p:cNvSpPr>
            <a:spLocks noGrp="1"/>
          </p:cNvSpPr>
          <p:nvPr>
            <p:ph type="body" idx="10" hasCustomPrompt="1"/>
          </p:nvPr>
        </p:nvSpPr>
        <p:spPr bwMode="gray">
          <a:xfrm>
            <a:off x="263032" y="1106420"/>
            <a:ext cx="11661637" cy="400109"/>
          </a:xfrm>
        </p:spPr>
        <p:txBody>
          <a:bodyPr lIns="91521" tIns="45761" rIns="91521" bIns="45761" anchor="t">
            <a:noAutofit/>
          </a:bodyPr>
          <a:lstStyle>
            <a:lvl1pPr marL="0" indent="0">
              <a:spcBef>
                <a:spcPts val="0"/>
              </a:spcBef>
              <a:spcAft>
                <a:spcPts val="0"/>
              </a:spcAft>
              <a:buNone/>
              <a:defRPr sz="1800" b="0">
                <a:solidFill>
                  <a:schemeClr val="accent1"/>
                </a:solidFill>
              </a:defRPr>
            </a:lvl1pPr>
            <a:lvl2pPr marL="457597" indent="0">
              <a:buNone/>
              <a:defRPr sz="2000" b="1"/>
            </a:lvl2pPr>
            <a:lvl3pPr marL="915193" indent="0">
              <a:buNone/>
              <a:defRPr sz="1900" b="1"/>
            </a:lvl3pPr>
            <a:lvl4pPr marL="1372788" indent="0">
              <a:buNone/>
              <a:defRPr sz="1600" b="1"/>
            </a:lvl4pPr>
            <a:lvl5pPr marL="1830385" indent="0">
              <a:buNone/>
              <a:defRPr sz="1600" b="1"/>
            </a:lvl5pPr>
            <a:lvl6pPr marL="2287981" indent="0">
              <a:buNone/>
              <a:defRPr sz="1600" b="1"/>
            </a:lvl6pPr>
            <a:lvl7pPr marL="2745578" indent="0">
              <a:buNone/>
              <a:defRPr sz="1600" b="1"/>
            </a:lvl7pPr>
            <a:lvl8pPr marL="3203173" indent="0">
              <a:buNone/>
              <a:defRPr sz="1600" b="1"/>
            </a:lvl8pPr>
            <a:lvl9pPr marL="3660770" indent="0">
              <a:buNone/>
              <a:defRPr sz="1600" b="1"/>
            </a:lvl9pPr>
          </a:lstStyle>
          <a:p>
            <a:pPr lvl="0"/>
            <a:r>
              <a:rPr lang="en-US"/>
              <a:t>Click to edit master text styles</a:t>
            </a:r>
          </a:p>
        </p:txBody>
      </p:sp>
      <p:sp>
        <p:nvSpPr>
          <p:cNvPr id="14" name="Slide Number Placeholder 5"/>
          <p:cNvSpPr>
            <a:spLocks noGrp="1"/>
          </p:cNvSpPr>
          <p:nvPr>
            <p:ph type="sldNum" sz="quarter" idx="4"/>
          </p:nvPr>
        </p:nvSpPr>
        <p:spPr>
          <a:xfrm>
            <a:off x="294490" y="6462576"/>
            <a:ext cx="448655" cy="260809"/>
          </a:xfrm>
          <a:prstGeom prst="rect">
            <a:avLst/>
          </a:prstGeom>
        </p:spPr>
        <p:txBody>
          <a:bodyPr vert="horz" wrap="square" lIns="91521" tIns="45761" rIns="91521" bIns="45761" rtlCol="0" anchor="b">
            <a:noAutofit/>
          </a:bodyPr>
          <a:lstStyle>
            <a:lvl1pPr>
              <a:defRPr lang="en-US" sz="1051" b="1" smtClean="0">
                <a:solidFill>
                  <a:schemeClr val="bg2">
                    <a:lumMod val="50000"/>
                  </a:schemeClr>
                </a:solidFill>
              </a:defRPr>
            </a:lvl1pPr>
          </a:lstStyle>
          <a:p>
            <a:fld id="{B071A5F3-A4FF-4CEE-8215-C08835B585C1}" type="slidenum">
              <a:rPr>
                <a:solidFill>
                  <a:srgbClr val="A2A5A2">
                    <a:lumMod val="50000"/>
                  </a:srgbClr>
                </a:solidFill>
              </a:rPr>
              <a:pPr/>
              <a:t>‹#›</a:t>
            </a:fld>
            <a:endParaRPr>
              <a:solidFill>
                <a:srgbClr val="A2A5A2">
                  <a:lumMod val="50000"/>
                </a:srgbClr>
              </a:solidFill>
            </a:endParaRPr>
          </a:p>
        </p:txBody>
      </p:sp>
      <p:pic>
        <p:nvPicPr>
          <p:cNvPr id="11" name="Picture 10"/>
          <p:cNvPicPr>
            <a:picLocks noChangeAspect="1"/>
          </p:cNvPicPr>
          <p:nvPr userDrawn="1"/>
        </p:nvPicPr>
        <p:blipFill>
          <a:blip r:embed="rId2"/>
          <a:stretch>
            <a:fillRect/>
          </a:stretch>
        </p:blipFill>
        <p:spPr>
          <a:xfrm>
            <a:off x="10775735" y="6494554"/>
            <a:ext cx="1042688" cy="191111"/>
          </a:xfrm>
          <a:prstGeom prst="rect">
            <a:avLst/>
          </a:prstGeom>
        </p:spPr>
      </p:pic>
      <p:sp>
        <p:nvSpPr>
          <p:cNvPr id="13" name="Footer Placeholder 4"/>
          <p:cNvSpPr>
            <a:spLocks noGrp="1"/>
          </p:cNvSpPr>
          <p:nvPr>
            <p:ph type="ftr" sz="quarter" idx="3"/>
          </p:nvPr>
        </p:nvSpPr>
        <p:spPr>
          <a:xfrm>
            <a:off x="743144" y="6472736"/>
            <a:ext cx="6540464" cy="240489"/>
          </a:xfrm>
          <a:prstGeom prst="rect">
            <a:avLst/>
          </a:prstGeom>
        </p:spPr>
        <p:txBody>
          <a:bodyPr vert="horz" wrap="square" lIns="91521" tIns="45761" rIns="91521" bIns="45761" rtlCol="0" anchor="b">
            <a:noAutofit/>
          </a:bodyPr>
          <a:lstStyle>
            <a:lvl1pPr>
              <a:defRPr lang="en-US" sz="800" smtClean="0">
                <a:solidFill>
                  <a:schemeClr val="bg2">
                    <a:lumMod val="50000"/>
                  </a:schemeClr>
                </a:solidFill>
              </a:defRPr>
            </a:lvl1pPr>
          </a:lstStyle>
          <a:p>
            <a:r>
              <a:rPr>
                <a:solidFill>
                  <a:srgbClr val="A2A5A2">
                    <a:lumMod val="50000"/>
                  </a:srgbClr>
                </a:solidFill>
              </a:rPr>
              <a:t>© 20</a:t>
            </a:r>
            <a:r>
              <a:rPr lang="en-US">
                <a:solidFill>
                  <a:srgbClr val="A2A5A2">
                    <a:lumMod val="50000"/>
                  </a:srgbClr>
                </a:solidFill>
              </a:rPr>
              <a:t>20</a:t>
            </a:r>
            <a:r>
              <a:rPr>
                <a:solidFill>
                  <a:srgbClr val="A2A5A2">
                    <a:lumMod val="50000"/>
                  </a:srgbClr>
                </a:solidFill>
              </a:rPr>
              <a:t> NetApp, Inc. All rights reserved.  </a:t>
            </a:r>
            <a:r>
              <a:rPr>
                <a:solidFill>
                  <a:srgbClr val="A2A5A2">
                    <a:lumMod val="50000"/>
                  </a:srgbClr>
                </a:solidFill>
                <a:cs typeface="Arial" panose="020B0604020202020204" pitchFamily="34" charset="0"/>
              </a:rPr>
              <a:t>— </a:t>
            </a:r>
            <a:r>
              <a:rPr>
                <a:solidFill>
                  <a:srgbClr val="A2A5A2">
                    <a:lumMod val="50000"/>
                  </a:srgbClr>
                </a:solidFill>
              </a:rPr>
              <a:t>NETAPP CONFIDENTIAL </a:t>
            </a:r>
            <a:r>
              <a:rPr>
                <a:solidFill>
                  <a:srgbClr val="A2A5A2">
                    <a:lumMod val="50000"/>
                  </a:srgbClr>
                </a:solidFill>
                <a:cs typeface="Arial" panose="020B0604020202020204" pitchFamily="34" charset="0"/>
              </a:rPr>
              <a:t>— </a:t>
            </a:r>
            <a:endParaRPr>
              <a:solidFill>
                <a:srgbClr val="A2A5A2">
                  <a:lumMod val="50000"/>
                </a:srgbClr>
              </a:solidFill>
            </a:endParaRPr>
          </a:p>
        </p:txBody>
      </p:sp>
    </p:spTree>
    <p:extLst>
      <p:ext uri="{BB962C8B-B14F-4D97-AF65-F5344CB8AC3E}">
        <p14:creationId xmlns:p14="http://schemas.microsoft.com/office/powerpoint/2010/main" val="3462581295"/>
      </p:ext>
    </p:extLst>
  </p:cSld>
  <p:clrMapOvr>
    <a:masterClrMapping/>
  </p:clrMapOvr>
  <p:transition spd="med">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3032" y="240331"/>
            <a:ext cx="11661637" cy="904795"/>
          </a:xfrm>
        </p:spPr>
        <p:txBody>
          <a:bodyPr wrap="square" lIns="91521">
            <a:noAutofit/>
          </a:bodyPr>
          <a:lstStyle>
            <a:lvl1pPr>
              <a:defRPr sz="3000"/>
            </a:lvl1pPr>
          </a:lstStyle>
          <a:p>
            <a:r>
              <a:rPr lang="en-US"/>
              <a:t>Click to Edit Master Title Style</a:t>
            </a:r>
          </a:p>
        </p:txBody>
      </p:sp>
      <p:sp>
        <p:nvSpPr>
          <p:cNvPr id="48" name="Content Placeholder 3"/>
          <p:cNvSpPr>
            <a:spLocks noGrp="1"/>
          </p:cNvSpPr>
          <p:nvPr>
            <p:ph sz="quarter" idx="14" hasCustomPrompt="1"/>
          </p:nvPr>
        </p:nvSpPr>
        <p:spPr>
          <a:xfrm>
            <a:off x="263032" y="1733552"/>
            <a:ext cx="11661637" cy="4479925"/>
          </a:xfrm>
        </p:spPr>
        <p:txBody>
          <a:bodyPr wrap="square" lIns="91521">
            <a:noAutofit/>
          </a:bodyPr>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9" name="Text Placeholder 2"/>
          <p:cNvSpPr>
            <a:spLocks noGrp="1"/>
          </p:cNvSpPr>
          <p:nvPr>
            <p:ph type="body" idx="10" hasCustomPrompt="1"/>
          </p:nvPr>
        </p:nvSpPr>
        <p:spPr bwMode="gray">
          <a:xfrm>
            <a:off x="263032" y="1106420"/>
            <a:ext cx="11661637" cy="400109"/>
          </a:xfrm>
        </p:spPr>
        <p:txBody>
          <a:bodyPr lIns="91521" tIns="45761" rIns="91521" bIns="45761" anchor="t">
            <a:noAutofit/>
          </a:bodyPr>
          <a:lstStyle>
            <a:lvl1pPr marL="0" indent="0">
              <a:spcBef>
                <a:spcPts val="0"/>
              </a:spcBef>
              <a:spcAft>
                <a:spcPts val="0"/>
              </a:spcAft>
              <a:buNone/>
              <a:defRPr sz="1800" b="0">
                <a:solidFill>
                  <a:schemeClr val="accent1"/>
                </a:solidFill>
              </a:defRPr>
            </a:lvl1pPr>
            <a:lvl2pPr marL="457597" indent="0">
              <a:buNone/>
              <a:defRPr sz="2000" b="1"/>
            </a:lvl2pPr>
            <a:lvl3pPr marL="915193" indent="0">
              <a:buNone/>
              <a:defRPr sz="1900" b="1"/>
            </a:lvl3pPr>
            <a:lvl4pPr marL="1372788" indent="0">
              <a:buNone/>
              <a:defRPr sz="1600" b="1"/>
            </a:lvl4pPr>
            <a:lvl5pPr marL="1830385" indent="0">
              <a:buNone/>
              <a:defRPr sz="1600" b="1"/>
            </a:lvl5pPr>
            <a:lvl6pPr marL="2287981" indent="0">
              <a:buNone/>
              <a:defRPr sz="1600" b="1"/>
            </a:lvl6pPr>
            <a:lvl7pPr marL="2745578" indent="0">
              <a:buNone/>
              <a:defRPr sz="1600" b="1"/>
            </a:lvl7pPr>
            <a:lvl8pPr marL="3203173" indent="0">
              <a:buNone/>
              <a:defRPr sz="1600" b="1"/>
            </a:lvl8pPr>
            <a:lvl9pPr marL="3660770" indent="0">
              <a:buNone/>
              <a:defRPr sz="1600" b="1"/>
            </a:lvl9pPr>
          </a:lstStyle>
          <a:p>
            <a:pPr lvl="0"/>
            <a:r>
              <a:rPr lang="en-US"/>
              <a:t>Click to edit master text styles</a:t>
            </a:r>
          </a:p>
        </p:txBody>
      </p:sp>
      <p:sp>
        <p:nvSpPr>
          <p:cNvPr id="11" name="Slide Number Placeholder 5"/>
          <p:cNvSpPr>
            <a:spLocks noGrp="1"/>
          </p:cNvSpPr>
          <p:nvPr>
            <p:ph type="sldNum" sz="quarter" idx="4"/>
          </p:nvPr>
        </p:nvSpPr>
        <p:spPr>
          <a:xfrm>
            <a:off x="294490" y="6462576"/>
            <a:ext cx="448655" cy="260809"/>
          </a:xfrm>
          <a:prstGeom prst="rect">
            <a:avLst/>
          </a:prstGeom>
        </p:spPr>
        <p:txBody>
          <a:bodyPr vert="horz" wrap="square" lIns="91521" tIns="45761" rIns="91521" bIns="45761" rtlCol="0" anchor="b">
            <a:noAutofit/>
          </a:bodyPr>
          <a:lstStyle>
            <a:lvl1pPr>
              <a:defRPr lang="en-US" sz="1051" b="1" smtClean="0">
                <a:solidFill>
                  <a:schemeClr val="bg2">
                    <a:lumMod val="50000"/>
                  </a:schemeClr>
                </a:solidFill>
              </a:defRPr>
            </a:lvl1pPr>
          </a:lstStyle>
          <a:p>
            <a:fld id="{B071A5F3-A4FF-4CEE-8215-C08835B585C1}" type="slidenum">
              <a:rPr>
                <a:solidFill>
                  <a:srgbClr val="A2A5A2">
                    <a:lumMod val="50000"/>
                  </a:srgbClr>
                </a:solidFill>
              </a:rPr>
              <a:pPr/>
              <a:t>‹#›</a:t>
            </a:fld>
            <a:endParaRPr>
              <a:solidFill>
                <a:srgbClr val="A2A5A2">
                  <a:lumMod val="50000"/>
                </a:srgbClr>
              </a:solidFill>
            </a:endParaRPr>
          </a:p>
        </p:txBody>
      </p:sp>
      <p:pic>
        <p:nvPicPr>
          <p:cNvPr id="9" name="Picture 8"/>
          <p:cNvPicPr>
            <a:picLocks noChangeAspect="1"/>
          </p:cNvPicPr>
          <p:nvPr userDrawn="1"/>
        </p:nvPicPr>
        <p:blipFill>
          <a:blip r:embed="rId2"/>
          <a:stretch>
            <a:fillRect/>
          </a:stretch>
        </p:blipFill>
        <p:spPr>
          <a:xfrm>
            <a:off x="10775735" y="6494554"/>
            <a:ext cx="1042688" cy="191111"/>
          </a:xfrm>
          <a:prstGeom prst="rect">
            <a:avLst/>
          </a:prstGeom>
        </p:spPr>
      </p:pic>
      <p:sp>
        <p:nvSpPr>
          <p:cNvPr id="8" name="Footer Placeholder 4"/>
          <p:cNvSpPr>
            <a:spLocks noGrp="1"/>
          </p:cNvSpPr>
          <p:nvPr>
            <p:ph type="ftr" sz="quarter" idx="3"/>
          </p:nvPr>
        </p:nvSpPr>
        <p:spPr>
          <a:xfrm>
            <a:off x="743144" y="6472736"/>
            <a:ext cx="6540464" cy="240489"/>
          </a:xfrm>
          <a:prstGeom prst="rect">
            <a:avLst/>
          </a:prstGeom>
        </p:spPr>
        <p:txBody>
          <a:bodyPr vert="horz" wrap="square" lIns="91521" tIns="45761" rIns="91521" bIns="45761" rtlCol="0" anchor="b">
            <a:noAutofit/>
          </a:bodyPr>
          <a:lstStyle>
            <a:lvl1pPr>
              <a:defRPr lang="en-US" sz="800" smtClean="0">
                <a:solidFill>
                  <a:schemeClr val="bg2">
                    <a:lumMod val="50000"/>
                  </a:schemeClr>
                </a:solidFill>
              </a:defRPr>
            </a:lvl1pPr>
          </a:lstStyle>
          <a:p>
            <a:r>
              <a:rPr>
                <a:solidFill>
                  <a:srgbClr val="A2A5A2">
                    <a:lumMod val="50000"/>
                  </a:srgbClr>
                </a:solidFill>
              </a:rPr>
              <a:t>© 20</a:t>
            </a:r>
            <a:r>
              <a:rPr lang="en-US">
                <a:solidFill>
                  <a:srgbClr val="A2A5A2">
                    <a:lumMod val="50000"/>
                  </a:srgbClr>
                </a:solidFill>
              </a:rPr>
              <a:t>20</a:t>
            </a:r>
            <a:r>
              <a:rPr>
                <a:solidFill>
                  <a:srgbClr val="A2A5A2">
                    <a:lumMod val="50000"/>
                  </a:srgbClr>
                </a:solidFill>
              </a:rPr>
              <a:t> NetApp, Inc. All rights reserved.  </a:t>
            </a:r>
            <a:r>
              <a:rPr>
                <a:solidFill>
                  <a:srgbClr val="A2A5A2">
                    <a:lumMod val="50000"/>
                  </a:srgbClr>
                </a:solidFill>
                <a:cs typeface="Arial" panose="020B0604020202020204" pitchFamily="34" charset="0"/>
              </a:rPr>
              <a:t>— </a:t>
            </a:r>
            <a:r>
              <a:rPr>
                <a:solidFill>
                  <a:srgbClr val="A2A5A2">
                    <a:lumMod val="50000"/>
                  </a:srgbClr>
                </a:solidFill>
              </a:rPr>
              <a:t>NETAPP CONFIDENTIAL </a:t>
            </a:r>
            <a:r>
              <a:rPr>
                <a:solidFill>
                  <a:srgbClr val="A2A5A2">
                    <a:lumMod val="50000"/>
                  </a:srgbClr>
                </a:solidFill>
                <a:cs typeface="Arial" panose="020B0604020202020204" pitchFamily="34" charset="0"/>
              </a:rPr>
              <a:t>— </a:t>
            </a:r>
            <a:endParaRPr>
              <a:solidFill>
                <a:srgbClr val="A2A5A2">
                  <a:lumMod val="50000"/>
                </a:srgbClr>
              </a:solidFill>
            </a:endParaRPr>
          </a:p>
        </p:txBody>
      </p:sp>
    </p:spTree>
    <p:extLst>
      <p:ext uri="{BB962C8B-B14F-4D97-AF65-F5344CB8AC3E}">
        <p14:creationId xmlns:p14="http://schemas.microsoft.com/office/powerpoint/2010/main" val="3810334487"/>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gue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D7DAFC9-38CB-2043-949F-6A48DE58DAE8}"/>
              </a:ext>
            </a:extLst>
          </p:cNvPr>
          <p:cNvPicPr>
            <a:picLocks noChangeAspect="1"/>
          </p:cNvPicPr>
          <p:nvPr userDrawn="1"/>
        </p:nvPicPr>
        <p:blipFill rotWithShape="1">
          <a:blip r:embed="rId2">
            <a:alphaModFix/>
          </a:blip>
          <a:srcRect l="16055" t="19466" r="2898" b="2826"/>
          <a:stretch/>
        </p:blipFill>
        <p:spPr>
          <a:xfrm>
            <a:off x="0" y="0"/>
            <a:ext cx="12192000" cy="6858000"/>
          </a:xfrm>
          <a:prstGeom prst="rect">
            <a:avLst/>
          </a:prstGeom>
        </p:spPr>
      </p:pic>
      <p:sp>
        <p:nvSpPr>
          <p:cNvPr id="10" name="Text Placeholder 24">
            <a:extLst>
              <a:ext uri="{FF2B5EF4-FFF2-40B4-BE49-F238E27FC236}">
                <a16:creationId xmlns:a16="http://schemas.microsoft.com/office/drawing/2014/main" id="{926DA457-E124-E04E-8103-36BB01F4229F}"/>
              </a:ext>
            </a:extLst>
          </p:cNvPr>
          <p:cNvSpPr>
            <a:spLocks noGrp="1"/>
          </p:cNvSpPr>
          <p:nvPr>
            <p:ph type="body" sz="quarter" idx="10" hasCustomPrompt="1"/>
          </p:nvPr>
        </p:nvSpPr>
        <p:spPr bwMode="auto">
          <a:xfrm>
            <a:off x="372291" y="4638621"/>
            <a:ext cx="5157216" cy="1024128"/>
          </a:xfrm>
        </p:spPr>
        <p:txBody>
          <a:bodyPr wrap="square" lIns="91521">
            <a:noAutofit/>
          </a:bodyPr>
          <a:lstStyle>
            <a:lvl1pPr marL="0" indent="0">
              <a:lnSpc>
                <a:spcPct val="85000"/>
              </a:lnSpc>
              <a:spcBef>
                <a:spcPts val="0"/>
              </a:spcBef>
              <a:spcAft>
                <a:spcPts val="600"/>
              </a:spcAft>
              <a:buFontTx/>
              <a:buNone/>
              <a:defRPr sz="1800" b="0">
                <a:solidFill>
                  <a:schemeClr val="tx1"/>
                </a:solidFill>
              </a:defRPr>
            </a:lvl1pPr>
            <a:lvl2pPr marL="115992" indent="-115992">
              <a:lnSpc>
                <a:spcPct val="85000"/>
              </a:lnSpc>
              <a:buFont typeface="Arial" panose="020B0604020202020204" pitchFamily="34" charset="0"/>
              <a:buChar char=" "/>
              <a:defRPr sz="2300" b="0">
                <a:solidFill>
                  <a:schemeClr val="bg2"/>
                </a:solidFill>
              </a:defRPr>
            </a:lvl2pPr>
            <a:lvl3pPr marL="115992" indent="-115992">
              <a:lnSpc>
                <a:spcPct val="85000"/>
              </a:lnSpc>
              <a:buFont typeface="Arial" panose="020B0604020202020204" pitchFamily="34" charset="0"/>
              <a:buChar char=" "/>
              <a:defRPr sz="2300" b="0">
                <a:solidFill>
                  <a:schemeClr val="bg2"/>
                </a:solidFill>
              </a:defRPr>
            </a:lvl3pPr>
            <a:lvl4pPr marL="115992" indent="-115992">
              <a:lnSpc>
                <a:spcPct val="85000"/>
              </a:lnSpc>
              <a:buFont typeface="Arial" panose="020B0604020202020204" pitchFamily="34" charset="0"/>
              <a:buChar char=" "/>
              <a:defRPr sz="2300" b="0">
                <a:solidFill>
                  <a:schemeClr val="bg2"/>
                </a:solidFill>
              </a:defRPr>
            </a:lvl4pPr>
            <a:lvl5pPr marL="115992" indent="-115992">
              <a:lnSpc>
                <a:spcPct val="85000"/>
              </a:lnSpc>
              <a:buFont typeface="Arial" panose="020B0604020202020204" pitchFamily="34" charset="0"/>
              <a:buChar char=" "/>
              <a:defRPr sz="2300" b="0">
                <a:solidFill>
                  <a:schemeClr val="bg2"/>
                </a:solidFill>
              </a:defRPr>
            </a:lvl5pPr>
          </a:lstStyle>
          <a:p>
            <a:pPr lvl="0"/>
            <a:r>
              <a:rPr lang="en-US" dirty="0"/>
              <a:t>Click to edit master text styles</a:t>
            </a:r>
          </a:p>
        </p:txBody>
      </p:sp>
      <p:sp>
        <p:nvSpPr>
          <p:cNvPr id="11" name="Title 1">
            <a:extLst>
              <a:ext uri="{FF2B5EF4-FFF2-40B4-BE49-F238E27FC236}">
                <a16:creationId xmlns:a16="http://schemas.microsoft.com/office/drawing/2014/main" id="{60E89ACA-BD6A-9D4F-9E53-53B7B7C8C302}"/>
              </a:ext>
            </a:extLst>
          </p:cNvPr>
          <p:cNvSpPr>
            <a:spLocks noGrp="1"/>
          </p:cNvSpPr>
          <p:nvPr>
            <p:ph type="ctrTitle" hasCustomPrompt="1"/>
          </p:nvPr>
        </p:nvSpPr>
        <p:spPr bwMode="auto">
          <a:xfrm>
            <a:off x="372291" y="3056706"/>
            <a:ext cx="5157216" cy="1472184"/>
          </a:xfrm>
        </p:spPr>
        <p:txBody>
          <a:bodyPr wrap="square" lIns="91521">
            <a:noAutofit/>
          </a:bodyPr>
          <a:lstStyle>
            <a:lvl1pPr algn="l">
              <a:lnSpc>
                <a:spcPct val="95000"/>
              </a:lnSpc>
              <a:defRPr sz="3000" b="1">
                <a:solidFill>
                  <a:schemeClr val="tx1"/>
                </a:solidFill>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8E24202F-B4E9-A04B-84E5-A0C49CA4FDCF}"/>
              </a:ext>
            </a:extLst>
          </p:cNvPr>
          <p:cNvPicPr>
            <a:picLocks noChangeAspect="1"/>
          </p:cNvPicPr>
          <p:nvPr userDrawn="1"/>
        </p:nvPicPr>
        <p:blipFill>
          <a:blip r:embed="rId3"/>
          <a:srcRect/>
          <a:stretch/>
        </p:blipFill>
        <p:spPr>
          <a:xfrm>
            <a:off x="475488" y="6548124"/>
            <a:ext cx="679254" cy="123053"/>
          </a:xfrm>
          <a:prstGeom prst="rect">
            <a:avLst/>
          </a:prstGeom>
        </p:spPr>
      </p:pic>
    </p:spTree>
    <p:extLst>
      <p:ext uri="{BB962C8B-B14F-4D97-AF65-F5344CB8AC3E}">
        <p14:creationId xmlns:p14="http://schemas.microsoft.com/office/powerpoint/2010/main" val="833564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gue 2">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2BFA06B5-3BB6-C447-84C5-97FE26E36777}"/>
              </a:ext>
            </a:extLst>
          </p:cNvPr>
          <p:cNvPicPr>
            <a:picLocks noChangeAspect="1"/>
          </p:cNvPicPr>
          <p:nvPr userDrawn="1"/>
        </p:nvPicPr>
        <p:blipFill rotWithShape="1">
          <a:blip r:embed="rId2">
            <a:alphaModFix/>
          </a:blip>
          <a:srcRect t="27995" r="28571"/>
          <a:stretch/>
        </p:blipFill>
        <p:spPr>
          <a:xfrm flipH="1">
            <a:off x="0" y="0"/>
            <a:ext cx="12192000" cy="6858000"/>
          </a:xfrm>
          <a:prstGeom prst="rect">
            <a:avLst/>
          </a:prstGeom>
        </p:spPr>
      </p:pic>
      <p:sp>
        <p:nvSpPr>
          <p:cNvPr id="10" name="Text Placeholder 24">
            <a:extLst>
              <a:ext uri="{FF2B5EF4-FFF2-40B4-BE49-F238E27FC236}">
                <a16:creationId xmlns:a16="http://schemas.microsoft.com/office/drawing/2014/main" id="{926DA457-E124-E04E-8103-36BB01F4229F}"/>
              </a:ext>
            </a:extLst>
          </p:cNvPr>
          <p:cNvSpPr>
            <a:spLocks noGrp="1"/>
          </p:cNvSpPr>
          <p:nvPr>
            <p:ph type="body" sz="quarter" idx="10" hasCustomPrompt="1"/>
          </p:nvPr>
        </p:nvSpPr>
        <p:spPr bwMode="auto">
          <a:xfrm>
            <a:off x="372291" y="4638621"/>
            <a:ext cx="5157216" cy="1024128"/>
          </a:xfrm>
        </p:spPr>
        <p:txBody>
          <a:bodyPr wrap="square" lIns="91521">
            <a:noAutofit/>
          </a:bodyPr>
          <a:lstStyle>
            <a:lvl1pPr marL="0" indent="0">
              <a:lnSpc>
                <a:spcPct val="85000"/>
              </a:lnSpc>
              <a:spcBef>
                <a:spcPts val="0"/>
              </a:spcBef>
              <a:spcAft>
                <a:spcPts val="600"/>
              </a:spcAft>
              <a:buFontTx/>
              <a:buNone/>
              <a:defRPr sz="1800" b="0">
                <a:solidFill>
                  <a:schemeClr val="tx1"/>
                </a:solidFill>
              </a:defRPr>
            </a:lvl1pPr>
            <a:lvl2pPr marL="115992" indent="-115992">
              <a:lnSpc>
                <a:spcPct val="85000"/>
              </a:lnSpc>
              <a:buFont typeface="Arial" panose="020B0604020202020204" pitchFamily="34" charset="0"/>
              <a:buChar char=" "/>
              <a:defRPr sz="2300" b="0">
                <a:solidFill>
                  <a:schemeClr val="bg2"/>
                </a:solidFill>
              </a:defRPr>
            </a:lvl2pPr>
            <a:lvl3pPr marL="115992" indent="-115992">
              <a:lnSpc>
                <a:spcPct val="85000"/>
              </a:lnSpc>
              <a:buFont typeface="Arial" panose="020B0604020202020204" pitchFamily="34" charset="0"/>
              <a:buChar char=" "/>
              <a:defRPr sz="2300" b="0">
                <a:solidFill>
                  <a:schemeClr val="bg2"/>
                </a:solidFill>
              </a:defRPr>
            </a:lvl3pPr>
            <a:lvl4pPr marL="115992" indent="-115992">
              <a:lnSpc>
                <a:spcPct val="85000"/>
              </a:lnSpc>
              <a:buFont typeface="Arial" panose="020B0604020202020204" pitchFamily="34" charset="0"/>
              <a:buChar char=" "/>
              <a:defRPr sz="2300" b="0">
                <a:solidFill>
                  <a:schemeClr val="bg2"/>
                </a:solidFill>
              </a:defRPr>
            </a:lvl4pPr>
            <a:lvl5pPr marL="115992" indent="-115992">
              <a:lnSpc>
                <a:spcPct val="85000"/>
              </a:lnSpc>
              <a:buFont typeface="Arial" panose="020B0604020202020204" pitchFamily="34" charset="0"/>
              <a:buChar char=" "/>
              <a:defRPr sz="2300" b="0">
                <a:solidFill>
                  <a:schemeClr val="bg2"/>
                </a:solidFill>
              </a:defRPr>
            </a:lvl5pPr>
          </a:lstStyle>
          <a:p>
            <a:pPr lvl="0"/>
            <a:r>
              <a:rPr lang="en-US" dirty="0"/>
              <a:t>Click to edit master text styles</a:t>
            </a:r>
          </a:p>
        </p:txBody>
      </p:sp>
      <p:sp>
        <p:nvSpPr>
          <p:cNvPr id="11" name="Title 1">
            <a:extLst>
              <a:ext uri="{FF2B5EF4-FFF2-40B4-BE49-F238E27FC236}">
                <a16:creationId xmlns:a16="http://schemas.microsoft.com/office/drawing/2014/main" id="{60E89ACA-BD6A-9D4F-9E53-53B7B7C8C302}"/>
              </a:ext>
            </a:extLst>
          </p:cNvPr>
          <p:cNvSpPr>
            <a:spLocks noGrp="1"/>
          </p:cNvSpPr>
          <p:nvPr>
            <p:ph type="ctrTitle" hasCustomPrompt="1"/>
          </p:nvPr>
        </p:nvSpPr>
        <p:spPr bwMode="auto">
          <a:xfrm>
            <a:off x="372291" y="3056706"/>
            <a:ext cx="5157216" cy="1472184"/>
          </a:xfrm>
        </p:spPr>
        <p:txBody>
          <a:bodyPr wrap="square" lIns="91521">
            <a:noAutofit/>
          </a:bodyPr>
          <a:lstStyle>
            <a:lvl1pPr algn="l">
              <a:lnSpc>
                <a:spcPct val="95000"/>
              </a:lnSpc>
              <a:defRPr sz="3000" b="1">
                <a:solidFill>
                  <a:schemeClr val="tx1"/>
                </a:solidFill>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5B7CFCB6-6F7C-944C-BE65-4F7C37C7C410}"/>
              </a:ext>
            </a:extLst>
          </p:cNvPr>
          <p:cNvPicPr>
            <a:picLocks noChangeAspect="1"/>
          </p:cNvPicPr>
          <p:nvPr userDrawn="1"/>
        </p:nvPicPr>
        <p:blipFill>
          <a:blip r:embed="rId3"/>
          <a:srcRect/>
          <a:stretch/>
        </p:blipFill>
        <p:spPr>
          <a:xfrm>
            <a:off x="475488" y="6548124"/>
            <a:ext cx="679254" cy="123053"/>
          </a:xfrm>
          <a:prstGeom prst="rect">
            <a:avLst/>
          </a:prstGeom>
        </p:spPr>
      </p:pic>
    </p:spTree>
    <p:extLst>
      <p:ext uri="{BB962C8B-B14F-4D97-AF65-F5344CB8AC3E}">
        <p14:creationId xmlns:p14="http://schemas.microsoft.com/office/powerpoint/2010/main" val="76559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gue 3">
    <p:spTree>
      <p:nvGrpSpPr>
        <p:cNvPr id="1" name=""/>
        <p:cNvGrpSpPr/>
        <p:nvPr/>
      </p:nvGrpSpPr>
      <p:grpSpPr>
        <a:xfrm>
          <a:off x="0" y="0"/>
          <a:ext cx="0" cy="0"/>
          <a:chOff x="0" y="0"/>
          <a:chExt cx="0" cy="0"/>
        </a:xfrm>
      </p:grpSpPr>
      <p:pic>
        <p:nvPicPr>
          <p:cNvPr id="6" name="Picture 5" descr="A picture containing table&#10;&#10;Description automatically generated">
            <a:extLst>
              <a:ext uri="{FF2B5EF4-FFF2-40B4-BE49-F238E27FC236}">
                <a16:creationId xmlns:a16="http://schemas.microsoft.com/office/drawing/2014/main" id="{6AB71619-5F9D-4149-BF30-360F75CA7A35}"/>
              </a:ext>
            </a:extLst>
          </p:cNvPr>
          <p:cNvPicPr>
            <a:picLocks noChangeAspect="1"/>
          </p:cNvPicPr>
          <p:nvPr userDrawn="1"/>
        </p:nvPicPr>
        <p:blipFill rotWithShape="1">
          <a:blip r:embed="rId2">
            <a:alphaModFix/>
          </a:blip>
          <a:srcRect t="9048" r="30980" b="22841"/>
          <a:stretch/>
        </p:blipFill>
        <p:spPr>
          <a:xfrm flipH="1">
            <a:off x="-1" y="0"/>
            <a:ext cx="12192000" cy="6858000"/>
          </a:xfrm>
          <a:prstGeom prst="rect">
            <a:avLst/>
          </a:prstGeom>
        </p:spPr>
      </p:pic>
      <p:sp>
        <p:nvSpPr>
          <p:cNvPr id="10" name="Text Placeholder 24">
            <a:extLst>
              <a:ext uri="{FF2B5EF4-FFF2-40B4-BE49-F238E27FC236}">
                <a16:creationId xmlns:a16="http://schemas.microsoft.com/office/drawing/2014/main" id="{926DA457-E124-E04E-8103-36BB01F4229F}"/>
              </a:ext>
            </a:extLst>
          </p:cNvPr>
          <p:cNvSpPr>
            <a:spLocks noGrp="1"/>
          </p:cNvSpPr>
          <p:nvPr>
            <p:ph type="body" sz="quarter" idx="10" hasCustomPrompt="1"/>
          </p:nvPr>
        </p:nvSpPr>
        <p:spPr bwMode="auto">
          <a:xfrm>
            <a:off x="372291" y="4638621"/>
            <a:ext cx="5157216" cy="1024128"/>
          </a:xfrm>
        </p:spPr>
        <p:txBody>
          <a:bodyPr wrap="square" lIns="91521">
            <a:noAutofit/>
          </a:bodyPr>
          <a:lstStyle>
            <a:lvl1pPr marL="0" indent="0">
              <a:lnSpc>
                <a:spcPct val="85000"/>
              </a:lnSpc>
              <a:spcBef>
                <a:spcPts val="0"/>
              </a:spcBef>
              <a:spcAft>
                <a:spcPts val="600"/>
              </a:spcAft>
              <a:buFontTx/>
              <a:buNone/>
              <a:defRPr sz="1800" b="0">
                <a:solidFill>
                  <a:schemeClr val="tx1"/>
                </a:solidFill>
              </a:defRPr>
            </a:lvl1pPr>
            <a:lvl2pPr marL="115992" indent="-115992">
              <a:lnSpc>
                <a:spcPct val="85000"/>
              </a:lnSpc>
              <a:buFont typeface="Arial" panose="020B0604020202020204" pitchFamily="34" charset="0"/>
              <a:buChar char=" "/>
              <a:defRPr sz="2300" b="0">
                <a:solidFill>
                  <a:schemeClr val="bg2"/>
                </a:solidFill>
              </a:defRPr>
            </a:lvl2pPr>
            <a:lvl3pPr marL="115992" indent="-115992">
              <a:lnSpc>
                <a:spcPct val="85000"/>
              </a:lnSpc>
              <a:buFont typeface="Arial" panose="020B0604020202020204" pitchFamily="34" charset="0"/>
              <a:buChar char=" "/>
              <a:defRPr sz="2300" b="0">
                <a:solidFill>
                  <a:schemeClr val="bg2"/>
                </a:solidFill>
              </a:defRPr>
            </a:lvl3pPr>
            <a:lvl4pPr marL="115992" indent="-115992">
              <a:lnSpc>
                <a:spcPct val="85000"/>
              </a:lnSpc>
              <a:buFont typeface="Arial" panose="020B0604020202020204" pitchFamily="34" charset="0"/>
              <a:buChar char=" "/>
              <a:defRPr sz="2300" b="0">
                <a:solidFill>
                  <a:schemeClr val="bg2"/>
                </a:solidFill>
              </a:defRPr>
            </a:lvl4pPr>
            <a:lvl5pPr marL="115992" indent="-115992">
              <a:lnSpc>
                <a:spcPct val="85000"/>
              </a:lnSpc>
              <a:buFont typeface="Arial" panose="020B0604020202020204" pitchFamily="34" charset="0"/>
              <a:buChar char=" "/>
              <a:defRPr sz="2300" b="0">
                <a:solidFill>
                  <a:schemeClr val="bg2"/>
                </a:solidFill>
              </a:defRPr>
            </a:lvl5pPr>
          </a:lstStyle>
          <a:p>
            <a:pPr lvl="0"/>
            <a:r>
              <a:rPr lang="en-US" dirty="0"/>
              <a:t>Click to edit master text styles</a:t>
            </a:r>
          </a:p>
        </p:txBody>
      </p:sp>
      <p:sp>
        <p:nvSpPr>
          <p:cNvPr id="11" name="Title 1">
            <a:extLst>
              <a:ext uri="{FF2B5EF4-FFF2-40B4-BE49-F238E27FC236}">
                <a16:creationId xmlns:a16="http://schemas.microsoft.com/office/drawing/2014/main" id="{60E89ACA-BD6A-9D4F-9E53-53B7B7C8C302}"/>
              </a:ext>
            </a:extLst>
          </p:cNvPr>
          <p:cNvSpPr>
            <a:spLocks noGrp="1"/>
          </p:cNvSpPr>
          <p:nvPr>
            <p:ph type="ctrTitle" hasCustomPrompt="1"/>
          </p:nvPr>
        </p:nvSpPr>
        <p:spPr bwMode="auto">
          <a:xfrm>
            <a:off x="372291" y="3056706"/>
            <a:ext cx="5157216" cy="1472184"/>
          </a:xfrm>
        </p:spPr>
        <p:txBody>
          <a:bodyPr wrap="square" lIns="91521">
            <a:noAutofit/>
          </a:bodyPr>
          <a:lstStyle>
            <a:lvl1pPr algn="l">
              <a:lnSpc>
                <a:spcPct val="95000"/>
              </a:lnSpc>
              <a:defRPr sz="3000" b="1">
                <a:solidFill>
                  <a:schemeClr val="tx1"/>
                </a:solidFill>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9169E20E-9D00-0E48-AE6E-B8C88633B626}"/>
              </a:ext>
            </a:extLst>
          </p:cNvPr>
          <p:cNvPicPr>
            <a:picLocks noChangeAspect="1"/>
          </p:cNvPicPr>
          <p:nvPr userDrawn="1"/>
        </p:nvPicPr>
        <p:blipFill>
          <a:blip r:embed="rId3"/>
          <a:srcRect/>
          <a:stretch/>
        </p:blipFill>
        <p:spPr>
          <a:xfrm>
            <a:off x="475488" y="6548124"/>
            <a:ext cx="679254" cy="123053"/>
          </a:xfrm>
          <a:prstGeom prst="rect">
            <a:avLst/>
          </a:prstGeom>
        </p:spPr>
      </p:pic>
    </p:spTree>
    <p:extLst>
      <p:ext uri="{BB962C8B-B14F-4D97-AF65-F5344CB8AC3E}">
        <p14:creationId xmlns:p14="http://schemas.microsoft.com/office/powerpoint/2010/main" val="1146244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gue 4">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CCDD98AE-BB12-8B49-AA78-2F6BBE6A6024}"/>
              </a:ext>
            </a:extLst>
          </p:cNvPr>
          <p:cNvPicPr>
            <a:picLocks noChangeAspect="1"/>
          </p:cNvPicPr>
          <p:nvPr userDrawn="1"/>
        </p:nvPicPr>
        <p:blipFill rotWithShape="1">
          <a:blip r:embed="rId2"/>
          <a:srcRect l="18616" t="4170" r="14369" b="32485"/>
          <a:stretch/>
        </p:blipFill>
        <p:spPr>
          <a:xfrm>
            <a:off x="0" y="0"/>
            <a:ext cx="12192000" cy="6858000"/>
          </a:xfrm>
          <a:prstGeom prst="rect">
            <a:avLst/>
          </a:prstGeom>
        </p:spPr>
      </p:pic>
      <p:sp>
        <p:nvSpPr>
          <p:cNvPr id="10" name="Text Placeholder 24">
            <a:extLst>
              <a:ext uri="{FF2B5EF4-FFF2-40B4-BE49-F238E27FC236}">
                <a16:creationId xmlns:a16="http://schemas.microsoft.com/office/drawing/2014/main" id="{926DA457-E124-E04E-8103-36BB01F4229F}"/>
              </a:ext>
            </a:extLst>
          </p:cNvPr>
          <p:cNvSpPr>
            <a:spLocks noGrp="1"/>
          </p:cNvSpPr>
          <p:nvPr>
            <p:ph type="body" sz="quarter" idx="10" hasCustomPrompt="1"/>
          </p:nvPr>
        </p:nvSpPr>
        <p:spPr bwMode="auto">
          <a:xfrm>
            <a:off x="372291" y="4638621"/>
            <a:ext cx="5157216" cy="1024128"/>
          </a:xfrm>
        </p:spPr>
        <p:txBody>
          <a:bodyPr wrap="square" lIns="91521">
            <a:noAutofit/>
          </a:bodyPr>
          <a:lstStyle>
            <a:lvl1pPr marL="0" indent="0">
              <a:lnSpc>
                <a:spcPct val="85000"/>
              </a:lnSpc>
              <a:spcBef>
                <a:spcPts val="0"/>
              </a:spcBef>
              <a:spcAft>
                <a:spcPts val="600"/>
              </a:spcAft>
              <a:buFontTx/>
              <a:buNone/>
              <a:defRPr sz="1800" b="0">
                <a:solidFill>
                  <a:schemeClr val="tx1"/>
                </a:solidFill>
              </a:defRPr>
            </a:lvl1pPr>
            <a:lvl2pPr marL="115992" indent="-115992">
              <a:lnSpc>
                <a:spcPct val="85000"/>
              </a:lnSpc>
              <a:buFont typeface="Arial" panose="020B0604020202020204" pitchFamily="34" charset="0"/>
              <a:buChar char=" "/>
              <a:defRPr sz="2300" b="0">
                <a:solidFill>
                  <a:schemeClr val="bg2"/>
                </a:solidFill>
              </a:defRPr>
            </a:lvl2pPr>
            <a:lvl3pPr marL="115992" indent="-115992">
              <a:lnSpc>
                <a:spcPct val="85000"/>
              </a:lnSpc>
              <a:buFont typeface="Arial" panose="020B0604020202020204" pitchFamily="34" charset="0"/>
              <a:buChar char=" "/>
              <a:defRPr sz="2300" b="0">
                <a:solidFill>
                  <a:schemeClr val="bg2"/>
                </a:solidFill>
              </a:defRPr>
            </a:lvl3pPr>
            <a:lvl4pPr marL="115992" indent="-115992">
              <a:lnSpc>
                <a:spcPct val="85000"/>
              </a:lnSpc>
              <a:buFont typeface="Arial" panose="020B0604020202020204" pitchFamily="34" charset="0"/>
              <a:buChar char=" "/>
              <a:defRPr sz="2300" b="0">
                <a:solidFill>
                  <a:schemeClr val="bg2"/>
                </a:solidFill>
              </a:defRPr>
            </a:lvl4pPr>
            <a:lvl5pPr marL="115992" indent="-115992">
              <a:lnSpc>
                <a:spcPct val="85000"/>
              </a:lnSpc>
              <a:buFont typeface="Arial" panose="020B0604020202020204" pitchFamily="34" charset="0"/>
              <a:buChar char=" "/>
              <a:defRPr sz="2300" b="0">
                <a:solidFill>
                  <a:schemeClr val="bg2"/>
                </a:solidFill>
              </a:defRPr>
            </a:lvl5pPr>
          </a:lstStyle>
          <a:p>
            <a:pPr lvl="0"/>
            <a:r>
              <a:rPr lang="en-US" dirty="0"/>
              <a:t>Click to edit master text styles</a:t>
            </a:r>
          </a:p>
        </p:txBody>
      </p:sp>
      <p:sp>
        <p:nvSpPr>
          <p:cNvPr id="11" name="Title 1">
            <a:extLst>
              <a:ext uri="{FF2B5EF4-FFF2-40B4-BE49-F238E27FC236}">
                <a16:creationId xmlns:a16="http://schemas.microsoft.com/office/drawing/2014/main" id="{60E89ACA-BD6A-9D4F-9E53-53B7B7C8C302}"/>
              </a:ext>
            </a:extLst>
          </p:cNvPr>
          <p:cNvSpPr>
            <a:spLocks noGrp="1"/>
          </p:cNvSpPr>
          <p:nvPr>
            <p:ph type="ctrTitle" hasCustomPrompt="1"/>
          </p:nvPr>
        </p:nvSpPr>
        <p:spPr bwMode="auto">
          <a:xfrm>
            <a:off x="372291" y="3056706"/>
            <a:ext cx="5157216" cy="1472184"/>
          </a:xfrm>
        </p:spPr>
        <p:txBody>
          <a:bodyPr wrap="square" lIns="91521">
            <a:noAutofit/>
          </a:bodyPr>
          <a:lstStyle>
            <a:lvl1pPr algn="l">
              <a:lnSpc>
                <a:spcPct val="95000"/>
              </a:lnSpc>
              <a:defRPr sz="3000" b="1">
                <a:solidFill>
                  <a:schemeClr val="tx1"/>
                </a:solidFill>
              </a:defRPr>
            </a:lvl1pPr>
          </a:lstStyle>
          <a:p>
            <a:r>
              <a:rPr lang="en-US" dirty="0"/>
              <a:t>Click to Edit Master Title Style</a:t>
            </a:r>
          </a:p>
        </p:txBody>
      </p:sp>
      <p:sp>
        <p:nvSpPr>
          <p:cNvPr id="12" name="Footer Placeholder 4">
            <a:extLst>
              <a:ext uri="{FF2B5EF4-FFF2-40B4-BE49-F238E27FC236}">
                <a16:creationId xmlns:a16="http://schemas.microsoft.com/office/drawing/2014/main" id="{9CD07EAF-B186-254A-ABD3-5867C8EFF7A2}"/>
              </a:ext>
            </a:extLst>
          </p:cNvPr>
          <p:cNvSpPr>
            <a:spLocks noGrp="1"/>
          </p:cNvSpPr>
          <p:nvPr>
            <p:ph type="ftr" sz="quarter" idx="3"/>
          </p:nvPr>
        </p:nvSpPr>
        <p:spPr>
          <a:xfrm>
            <a:off x="1581912" y="6547104"/>
            <a:ext cx="4425696" cy="118872"/>
          </a:xfrm>
          <a:prstGeom prst="rect">
            <a:avLst/>
          </a:prstGeom>
        </p:spPr>
        <p:txBody>
          <a:bodyPr vert="horz" wrap="square" lIns="0" tIns="0" rIns="0" bIns="0" rtlCol="0" anchor="ctr">
            <a:noAutofit/>
          </a:bodyPr>
          <a:lstStyle>
            <a:lvl1pPr>
              <a:defRPr lang="en-US" sz="800" smtClean="0">
                <a:solidFill>
                  <a:schemeClr val="tx1"/>
                </a:solidFill>
              </a:defRPr>
            </a:lvl1pPr>
          </a:lstStyle>
          <a:p>
            <a:r>
              <a:rPr lang="en-US"/>
              <a:t>© 2021 NetApp, Inc. All rights reserved.  — NETAPP CONFIDENTIAL — </a:t>
            </a:r>
            <a:endParaRPr lang="en-US" dirty="0"/>
          </a:p>
        </p:txBody>
      </p:sp>
      <p:sp>
        <p:nvSpPr>
          <p:cNvPr id="13" name="Slide Number Placeholder 5">
            <a:extLst>
              <a:ext uri="{FF2B5EF4-FFF2-40B4-BE49-F238E27FC236}">
                <a16:creationId xmlns:a16="http://schemas.microsoft.com/office/drawing/2014/main" id="{713539BC-D76E-384F-A862-D8AC3C331DCD}"/>
              </a:ext>
            </a:extLst>
          </p:cNvPr>
          <p:cNvSpPr>
            <a:spLocks noGrp="1"/>
          </p:cNvSpPr>
          <p:nvPr>
            <p:ph type="sldNum" sz="quarter" idx="4"/>
          </p:nvPr>
        </p:nvSpPr>
        <p:spPr>
          <a:xfrm>
            <a:off x="1170432" y="6547104"/>
            <a:ext cx="402336" cy="118872"/>
          </a:xfrm>
          <a:prstGeom prst="rect">
            <a:avLst/>
          </a:prstGeom>
        </p:spPr>
        <p:txBody>
          <a:bodyPr vert="horz" wrap="square" lIns="0" tIns="0" rIns="0" bIns="0" rtlCol="0" anchor="ctr">
            <a:noAutofit/>
          </a:bodyPr>
          <a:lstStyle>
            <a:lvl1pPr algn="ctr">
              <a:defRPr lang="en-US" sz="800" b="0" smtClean="0">
                <a:solidFill>
                  <a:schemeClr val="tx1"/>
                </a:solidFill>
              </a:defRPr>
            </a:lvl1pPr>
          </a:lstStyle>
          <a:p>
            <a:fld id="{B071A5F3-A4FF-4CEE-8215-C08835B585C1}" type="slidenum">
              <a:rPr lang="en-US" smtClean="0"/>
              <a:pPr/>
              <a:t>‹#›</a:t>
            </a:fld>
            <a:endParaRPr lang="en-US" dirty="0"/>
          </a:p>
        </p:txBody>
      </p:sp>
      <p:pic>
        <p:nvPicPr>
          <p:cNvPr id="7" name="Picture 6">
            <a:extLst>
              <a:ext uri="{FF2B5EF4-FFF2-40B4-BE49-F238E27FC236}">
                <a16:creationId xmlns:a16="http://schemas.microsoft.com/office/drawing/2014/main" id="{FE7F525F-F664-3842-9A38-CEB444FD94FA}"/>
              </a:ext>
            </a:extLst>
          </p:cNvPr>
          <p:cNvPicPr>
            <a:picLocks noChangeAspect="1"/>
          </p:cNvPicPr>
          <p:nvPr userDrawn="1"/>
        </p:nvPicPr>
        <p:blipFill>
          <a:blip r:embed="rId3"/>
          <a:srcRect/>
          <a:stretch/>
        </p:blipFill>
        <p:spPr>
          <a:xfrm>
            <a:off x="475488" y="6548124"/>
            <a:ext cx="679254" cy="123053"/>
          </a:xfrm>
          <a:prstGeom prst="rect">
            <a:avLst/>
          </a:prstGeom>
        </p:spPr>
      </p:pic>
    </p:spTree>
    <p:extLst>
      <p:ext uri="{BB962C8B-B14F-4D97-AF65-F5344CB8AC3E}">
        <p14:creationId xmlns:p14="http://schemas.microsoft.com/office/powerpoint/2010/main" val="12139375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BD0337-2A8F-514F-A291-27990BC48A73}"/>
              </a:ext>
            </a:extLst>
          </p:cNvPr>
          <p:cNvSpPr>
            <a:spLocks noGrp="1"/>
          </p:cNvSpPr>
          <p:nvPr>
            <p:ph type="title"/>
          </p:nvPr>
        </p:nvSpPr>
        <p:spPr>
          <a:xfrm>
            <a:off x="374904" y="530352"/>
            <a:ext cx="11439144" cy="329184"/>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422AD6A-4255-7C4D-8593-580235D3D641}"/>
              </a:ext>
            </a:extLst>
          </p:cNvPr>
          <p:cNvSpPr>
            <a:spLocks noGrp="1"/>
          </p:cNvSpPr>
          <p:nvPr>
            <p:ph type="body" idx="1"/>
          </p:nvPr>
        </p:nvSpPr>
        <p:spPr>
          <a:xfrm>
            <a:off x="374904" y="1783080"/>
            <a:ext cx="11439144" cy="420624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340D1C41-B659-8841-8F0F-A47FD84AB434}"/>
              </a:ext>
            </a:extLst>
          </p:cNvPr>
          <p:cNvSpPr>
            <a:spLocks noGrp="1"/>
          </p:cNvSpPr>
          <p:nvPr>
            <p:ph type="ftr" sz="quarter" idx="3"/>
          </p:nvPr>
        </p:nvSpPr>
        <p:spPr>
          <a:xfrm>
            <a:off x="1581912" y="6547104"/>
            <a:ext cx="4425696" cy="109728"/>
          </a:xfrm>
          <a:prstGeom prst="rect">
            <a:avLst/>
          </a:prstGeom>
        </p:spPr>
        <p:txBody>
          <a:bodyPr vert="horz" lIns="0" tIns="0" rIns="0" bIns="0" rtlCol="0" anchor="ctr"/>
          <a:lstStyle>
            <a:lvl1pPr algn="l">
              <a:defRPr sz="800">
                <a:solidFill>
                  <a:schemeClr val="tx1"/>
                </a:solidFill>
              </a:defRPr>
            </a:lvl1pPr>
          </a:lstStyle>
          <a:p>
            <a:pPr algn="l"/>
            <a:r>
              <a:rPr lang="en-US"/>
              <a:t>© 2021 NetApp, Inc. All rights reserved.  — NETAPP CONFIDENTIAL — </a:t>
            </a:r>
          </a:p>
        </p:txBody>
      </p:sp>
      <p:sp>
        <p:nvSpPr>
          <p:cNvPr id="6" name="Slide Number Placeholder 5">
            <a:extLst>
              <a:ext uri="{FF2B5EF4-FFF2-40B4-BE49-F238E27FC236}">
                <a16:creationId xmlns:a16="http://schemas.microsoft.com/office/drawing/2014/main" id="{B6973C12-E515-BF4A-8619-0B216ABD9C2A}"/>
              </a:ext>
            </a:extLst>
          </p:cNvPr>
          <p:cNvSpPr>
            <a:spLocks noGrp="1"/>
          </p:cNvSpPr>
          <p:nvPr>
            <p:ph type="sldNum" sz="quarter" idx="4"/>
          </p:nvPr>
        </p:nvSpPr>
        <p:spPr>
          <a:xfrm>
            <a:off x="1170432" y="6547104"/>
            <a:ext cx="402336" cy="109728"/>
          </a:xfrm>
          <a:prstGeom prst="rect">
            <a:avLst/>
          </a:prstGeom>
        </p:spPr>
        <p:txBody>
          <a:bodyPr vert="horz" lIns="0" tIns="0" rIns="0" bIns="0" rtlCol="0" anchor="ctr"/>
          <a:lstStyle>
            <a:lvl1pPr algn="ctr">
              <a:defRPr sz="800">
                <a:solidFill>
                  <a:schemeClr val="tx1"/>
                </a:solidFill>
              </a:defRPr>
            </a:lvl1pPr>
          </a:lstStyle>
          <a:p>
            <a:pPr algn="ctr"/>
            <a:fld id="{9759F7D0-245F-9D47-9329-4A69AA4AABEA}" type="slidenum">
              <a:rPr lang="en-US" smtClean="0"/>
              <a:pPr/>
              <a:t>‹#›</a:t>
            </a:fld>
            <a:endParaRPr lang="en-US"/>
          </a:p>
        </p:txBody>
      </p:sp>
      <p:pic>
        <p:nvPicPr>
          <p:cNvPr id="7" name="Picture 6">
            <a:extLst>
              <a:ext uri="{FF2B5EF4-FFF2-40B4-BE49-F238E27FC236}">
                <a16:creationId xmlns:a16="http://schemas.microsoft.com/office/drawing/2014/main" id="{4259A4B8-54C9-D449-9B89-94880AAB922F}"/>
              </a:ext>
            </a:extLst>
          </p:cNvPr>
          <p:cNvPicPr>
            <a:picLocks noChangeAspect="1"/>
          </p:cNvPicPr>
          <p:nvPr userDrawn="1"/>
        </p:nvPicPr>
        <p:blipFill>
          <a:blip r:embed="rId56"/>
          <a:srcRect/>
          <a:stretch/>
        </p:blipFill>
        <p:spPr>
          <a:xfrm>
            <a:off x="475488" y="6548124"/>
            <a:ext cx="679254" cy="123053"/>
          </a:xfrm>
          <a:prstGeom prst="rect">
            <a:avLst/>
          </a:prstGeom>
        </p:spPr>
      </p:pic>
    </p:spTree>
    <p:extLst>
      <p:ext uri="{BB962C8B-B14F-4D97-AF65-F5344CB8AC3E}">
        <p14:creationId xmlns:p14="http://schemas.microsoft.com/office/powerpoint/2010/main" val="497848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93" r:id="rId4"/>
    <p:sldLayoutId id="2147483652" r:id="rId5"/>
    <p:sldLayoutId id="2147483653" r:id="rId6"/>
    <p:sldLayoutId id="2147483654" r:id="rId7"/>
    <p:sldLayoutId id="2147483655" r:id="rId8"/>
    <p:sldLayoutId id="2147483656" r:id="rId9"/>
    <p:sldLayoutId id="2147483688" r:id="rId10"/>
    <p:sldLayoutId id="2147483657" r:id="rId11"/>
    <p:sldLayoutId id="2147483694" r:id="rId12"/>
    <p:sldLayoutId id="2147483696" r:id="rId13"/>
    <p:sldLayoutId id="2147483695" r:id="rId14"/>
    <p:sldLayoutId id="2147483658" r:id="rId15"/>
    <p:sldLayoutId id="2147483659" r:id="rId16"/>
    <p:sldLayoutId id="2147483660" r:id="rId17"/>
    <p:sldLayoutId id="2147483661" r:id="rId18"/>
    <p:sldLayoutId id="2147483662" r:id="rId19"/>
    <p:sldLayoutId id="2147483663" r:id="rId20"/>
    <p:sldLayoutId id="2147483664" r:id="rId21"/>
    <p:sldLayoutId id="2147483665" r:id="rId22"/>
    <p:sldLayoutId id="2147483666" r:id="rId23"/>
    <p:sldLayoutId id="2147483667" r:id="rId24"/>
    <p:sldLayoutId id="2147483668" r:id="rId25"/>
    <p:sldLayoutId id="2147483669" r:id="rId26"/>
    <p:sldLayoutId id="2147483670" r:id="rId27"/>
    <p:sldLayoutId id="2147483671" r:id="rId28"/>
    <p:sldLayoutId id="2147483672" r:id="rId29"/>
    <p:sldLayoutId id="2147483697" r:id="rId30"/>
    <p:sldLayoutId id="2147483698" r:id="rId31"/>
    <p:sldLayoutId id="2147483699" r:id="rId32"/>
    <p:sldLayoutId id="2147483673" r:id="rId33"/>
    <p:sldLayoutId id="2147483674" r:id="rId34"/>
    <p:sldLayoutId id="2147483675" r:id="rId35"/>
    <p:sldLayoutId id="2147483676" r:id="rId36"/>
    <p:sldLayoutId id="2147483677" r:id="rId37"/>
    <p:sldLayoutId id="2147483678" r:id="rId38"/>
    <p:sldLayoutId id="2147483679" r:id="rId39"/>
    <p:sldLayoutId id="2147483680" r:id="rId40"/>
    <p:sldLayoutId id="2147483681" r:id="rId41"/>
    <p:sldLayoutId id="2147483682" r:id="rId42"/>
    <p:sldLayoutId id="2147483683" r:id="rId43"/>
    <p:sldLayoutId id="2147483684" r:id="rId44"/>
    <p:sldLayoutId id="2147483685" r:id="rId45"/>
    <p:sldLayoutId id="2147483700" r:id="rId46"/>
    <p:sldLayoutId id="2147483686" r:id="rId47"/>
    <p:sldLayoutId id="2147483702" r:id="rId48"/>
    <p:sldLayoutId id="2147483703" r:id="rId49"/>
    <p:sldLayoutId id="2147483704" r:id="rId50"/>
    <p:sldLayoutId id="2147483705" r:id="rId51"/>
    <p:sldLayoutId id="2147483706" r:id="rId52"/>
    <p:sldLayoutId id="2147483707" r:id="rId53"/>
    <p:sldLayoutId id="2147483708" r:id="rId54"/>
  </p:sldLayoutIdLst>
  <p:hf hdr="0" dt="0"/>
  <p:txStyles>
    <p:titleStyle>
      <a:lvl1pPr algn="l" defTabSz="914400" rtl="0" eaLnBrk="1" latinLnBrk="0" hangingPunct="1">
        <a:lnSpc>
          <a:spcPct val="90000"/>
        </a:lnSpc>
        <a:spcBef>
          <a:spcPct val="0"/>
        </a:spcBef>
        <a:buNone/>
        <a:defRPr sz="2200" b="1" kern="1200">
          <a:solidFill>
            <a:schemeClr val="tx1"/>
          </a:solidFill>
          <a:latin typeface="+mj-lt"/>
          <a:ea typeface="+mj-ea"/>
          <a:cs typeface="+mj-cs"/>
        </a:defRPr>
      </a:lvl1pPr>
    </p:titleStyle>
    <p:bodyStyle>
      <a:lvl1pPr marL="228600" indent="-228600" algn="l" defTabSz="914400" rtl="0" eaLnBrk="1" latinLnBrk="0" hangingPunct="1">
        <a:lnSpc>
          <a:spcPct val="95000"/>
        </a:lnSpc>
        <a:spcBef>
          <a:spcPts val="1200"/>
        </a:spcBef>
        <a:spcAft>
          <a:spcPts val="400"/>
        </a:spcAft>
        <a:buFont typeface="Arial" panose="020B0604020202020204" pitchFamily="34" charset="0"/>
        <a:buChar char="•"/>
        <a:defRPr sz="1800" kern="1200">
          <a:solidFill>
            <a:schemeClr val="tx1"/>
          </a:solidFill>
          <a:latin typeface="+mn-lt"/>
          <a:ea typeface="+mn-ea"/>
          <a:cs typeface="+mn-cs"/>
        </a:defRPr>
      </a:lvl1pPr>
      <a:lvl2pPr marL="402336" indent="-173736" algn="l" defTabSz="914400" rtl="0" eaLnBrk="1" latinLnBrk="0" hangingPunct="1">
        <a:lnSpc>
          <a:spcPct val="95000"/>
        </a:lnSpc>
        <a:spcBef>
          <a:spcPts val="200"/>
        </a:spcBef>
        <a:spcAft>
          <a:spcPts val="400"/>
        </a:spcAft>
        <a:buFont typeface="Arial" panose="020B0604020202020204" pitchFamily="34" charset="0"/>
        <a:buChar char="•"/>
        <a:defRPr sz="1400" kern="1200">
          <a:solidFill>
            <a:schemeClr val="tx1"/>
          </a:solidFill>
          <a:latin typeface="+mn-lt"/>
          <a:ea typeface="+mn-ea"/>
          <a:cs typeface="+mn-cs"/>
        </a:defRPr>
      </a:lvl2pPr>
      <a:lvl3pPr marL="576072" indent="-173736" algn="l" defTabSz="914400" rtl="0" eaLnBrk="1" latinLnBrk="0" hangingPunct="1">
        <a:lnSpc>
          <a:spcPct val="95000"/>
        </a:lnSpc>
        <a:spcBef>
          <a:spcPts val="200"/>
        </a:spcBef>
        <a:spcAft>
          <a:spcPts val="400"/>
        </a:spcAft>
        <a:buFont typeface="Arial" panose="020B0604020202020204" pitchFamily="34" charset="0"/>
        <a:buChar char="•"/>
        <a:defRPr sz="1200" kern="1200">
          <a:solidFill>
            <a:schemeClr val="tx1"/>
          </a:solidFill>
          <a:latin typeface="+mn-lt"/>
          <a:ea typeface="+mn-ea"/>
          <a:cs typeface="+mn-cs"/>
        </a:defRPr>
      </a:lvl3pPr>
      <a:lvl4pPr marL="749808" indent="-173736" algn="l" defTabSz="914400" rtl="0" eaLnBrk="1" latinLnBrk="0" hangingPunct="1">
        <a:lnSpc>
          <a:spcPct val="95000"/>
        </a:lnSpc>
        <a:spcBef>
          <a:spcPts val="200"/>
        </a:spcBef>
        <a:spcAft>
          <a:spcPts val="400"/>
        </a:spcAft>
        <a:buFont typeface="Arial" panose="020B0604020202020204" pitchFamily="34" charset="0"/>
        <a:buChar char="•"/>
        <a:defRPr sz="1200" kern="1200">
          <a:solidFill>
            <a:schemeClr val="tx1"/>
          </a:solidFill>
          <a:latin typeface="+mn-lt"/>
          <a:ea typeface="+mn-ea"/>
          <a:cs typeface="+mn-cs"/>
        </a:defRPr>
      </a:lvl4pPr>
      <a:lvl5pPr marL="914400" indent="-173736" algn="l" defTabSz="914400" rtl="0" eaLnBrk="1" latinLnBrk="0" hangingPunct="1">
        <a:lnSpc>
          <a:spcPct val="95000"/>
        </a:lnSpc>
        <a:spcBef>
          <a:spcPts val="200"/>
        </a:spcBef>
        <a:spcAft>
          <a:spcPts val="400"/>
        </a:spcAft>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hyperlink" Target="https://cloud.netapp.com/cloud-insights" TargetMode="External"/><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4"/>
          <p:cNvSpPr txBox="1">
            <a:spLocks noGrp="1"/>
          </p:cNvSpPr>
          <p:nvPr>
            <p:ph type="ctrTitle"/>
          </p:nvPr>
        </p:nvSpPr>
        <p:spPr>
          <a:prstGeom prst="rect">
            <a:avLst/>
          </a:prstGeom>
          <a:noFill/>
          <a:ln>
            <a:noFill/>
          </a:ln>
        </p:spPr>
        <p:txBody>
          <a:bodyPr spcFirstLastPara="1" vert="horz" wrap="square" lIns="91500" tIns="45767" rIns="91433" bIns="45767" rtlCol="0" anchor="b" anchorCtr="0">
            <a:noAutofit/>
          </a:bodyPr>
          <a:lstStyle/>
          <a:p>
            <a:r>
              <a:rPr lang="en" sz="3200" dirty="0"/>
              <a:t>Cloud Insights</a:t>
            </a:r>
            <a:br>
              <a:rPr lang="en" sz="3200" dirty="0"/>
            </a:br>
            <a:r>
              <a:rPr lang="en" sz="2400" b="0" dirty="0"/>
              <a:t>Cloud Resource Management and Monitoring</a:t>
            </a:r>
            <a:endParaRPr sz="3200" b="0" dirty="0"/>
          </a:p>
        </p:txBody>
      </p:sp>
      <p:sp>
        <p:nvSpPr>
          <p:cNvPr id="138" name="Google Shape;138;p24"/>
          <p:cNvSpPr txBox="1">
            <a:spLocks noGrp="1"/>
          </p:cNvSpPr>
          <p:nvPr>
            <p:ph type="body" sz="quarter" idx="10"/>
          </p:nvPr>
        </p:nvSpPr>
        <p:spPr>
          <a:xfrm>
            <a:off x="374904" y="2590832"/>
            <a:ext cx="5335964" cy="813816"/>
          </a:xfrm>
          <a:prstGeom prst="rect">
            <a:avLst/>
          </a:prstGeom>
          <a:noFill/>
          <a:ln>
            <a:noFill/>
          </a:ln>
        </p:spPr>
        <p:txBody>
          <a:bodyPr spcFirstLastPara="1" vert="horz" wrap="square" lIns="91500" tIns="45767" rIns="91433" bIns="45767" rtlCol="0" anchor="t" anchorCtr="0">
            <a:noAutofit/>
          </a:bodyPr>
          <a:lstStyle/>
          <a:p>
            <a:pPr marL="9525">
              <a:buSzPts val="2400"/>
            </a:pPr>
            <a:r>
              <a:rPr lang="en" sz="2400" dirty="0"/>
              <a:t>Messaging and Content Toolkit</a:t>
            </a:r>
          </a:p>
          <a:p>
            <a:pPr marL="457189" indent="-423323">
              <a:buSzPts val="2400"/>
            </a:pPr>
            <a:endParaRPr lang="en" sz="3200" dirty="0"/>
          </a:p>
        </p:txBody>
      </p:sp>
      <p:sp>
        <p:nvSpPr>
          <p:cNvPr id="2" name="Text Placeholder 1">
            <a:extLst>
              <a:ext uri="{FF2B5EF4-FFF2-40B4-BE49-F238E27FC236}">
                <a16:creationId xmlns:a16="http://schemas.microsoft.com/office/drawing/2014/main" id="{D0B166DA-D50A-454D-B995-4310BDA2343C}"/>
              </a:ext>
            </a:extLst>
          </p:cNvPr>
          <p:cNvSpPr>
            <a:spLocks noGrp="1"/>
          </p:cNvSpPr>
          <p:nvPr>
            <p:ph type="body" sz="quarter" idx="11"/>
          </p:nvPr>
        </p:nvSpPr>
        <p:spPr/>
        <p:txBody>
          <a:bodyPr/>
          <a:lstStyle/>
          <a:p>
            <a:r>
              <a:rPr lang="en" dirty="0">
                <a:solidFill>
                  <a:schemeClr val="tx1"/>
                </a:solidFill>
              </a:rPr>
              <a:t>Richard Treadway &amp; Josh Moore</a:t>
            </a:r>
          </a:p>
        </p:txBody>
      </p:sp>
      <p:sp>
        <p:nvSpPr>
          <p:cNvPr id="3" name="Text Placeholder 2">
            <a:extLst>
              <a:ext uri="{FF2B5EF4-FFF2-40B4-BE49-F238E27FC236}">
                <a16:creationId xmlns:a16="http://schemas.microsoft.com/office/drawing/2014/main" id="{FC0DACDF-AF4A-354C-B17D-AB3ECAC3C1D2}"/>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0A515A4F-CF3F-8F4B-A47C-D197B30A2ED8}"/>
              </a:ext>
            </a:extLst>
          </p:cNvPr>
          <p:cNvSpPr>
            <a:spLocks noGrp="1"/>
          </p:cNvSpPr>
          <p:nvPr>
            <p:ph type="body" sz="quarter" idx="13"/>
          </p:nvPr>
        </p:nvSpPr>
        <p:spPr/>
        <p:txBody>
          <a:bodyPr/>
          <a:lstStyle/>
          <a:p>
            <a:r>
              <a:rPr lang="en" dirty="0">
                <a:solidFill>
                  <a:schemeClr val="tx1"/>
                </a:solidFill>
              </a:rPr>
              <a:t>July 2020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4" name="Google Shape;224;p34"/>
          <p:cNvSpPr txBox="1">
            <a:spLocks noGrp="1"/>
          </p:cNvSpPr>
          <p:nvPr>
            <p:ph type="sldNum" sz="quarter" idx="4"/>
          </p:nvPr>
        </p:nvSpPr>
        <p:spPr>
          <a:prstGeom prst="rect">
            <a:avLst/>
          </a:prstGeom>
          <a:noFill/>
          <a:ln>
            <a:noFill/>
          </a:ln>
        </p:spPr>
        <p:txBody>
          <a:bodyPr spcFirstLastPara="1" vert="horz" wrap="square" lIns="91500" tIns="45767" rIns="91500" bIns="45767" rtlCol="0" anchor="b" anchorCtr="0">
            <a:noAutofit/>
          </a:bodyPr>
          <a:lstStyle/>
          <a:p>
            <a:fld id="{00000000-1234-1234-1234-123412341234}" type="slidenum">
              <a:rPr lang="en" sz="1467"/>
              <a:pPr/>
              <a:t>10</a:t>
            </a:fld>
            <a:endParaRPr sz="1467"/>
          </a:p>
        </p:txBody>
      </p:sp>
      <p:sp>
        <p:nvSpPr>
          <p:cNvPr id="3" name="Content Placeholder 2">
            <a:extLst>
              <a:ext uri="{FF2B5EF4-FFF2-40B4-BE49-F238E27FC236}">
                <a16:creationId xmlns:a16="http://schemas.microsoft.com/office/drawing/2014/main" id="{7414A05C-FD6F-BD4F-980B-E8ED21107332}"/>
              </a:ext>
            </a:extLst>
          </p:cNvPr>
          <p:cNvSpPr>
            <a:spLocks noGrp="1"/>
          </p:cNvSpPr>
          <p:nvPr>
            <p:ph sz="quarter" idx="14"/>
          </p:nvPr>
        </p:nvSpPr>
        <p:spPr/>
        <p:txBody>
          <a:bodyPr/>
          <a:lstStyle/>
          <a:p>
            <a:pPr marL="457178" indent="-338650">
              <a:buSzPts val="1400"/>
            </a:pPr>
            <a:r>
              <a:rPr lang="en-US" dirty="0"/>
              <a:t>Control the performance and usage of your workloads</a:t>
            </a:r>
          </a:p>
          <a:p>
            <a:pPr marL="457178" indent="-338650">
              <a:buSzPts val="1400"/>
            </a:pPr>
            <a:r>
              <a:rPr lang="en-US" dirty="0"/>
              <a:t>When you have issues find the problems before they effect  customer satisfaction </a:t>
            </a:r>
          </a:p>
          <a:p>
            <a:pPr marL="457178" indent="-338650">
              <a:buSzPts val="1400"/>
            </a:pPr>
            <a:r>
              <a:rPr lang="en-US" dirty="0"/>
              <a:t>Optimize your growing cloud spend by understanding unused infrastructure and overprovisioned workloads</a:t>
            </a:r>
          </a:p>
          <a:p>
            <a:pPr marL="457178" indent="-338650">
              <a:buSzPts val="1400"/>
            </a:pPr>
            <a:r>
              <a:rPr lang="en-US" dirty="0"/>
              <a:t>Monitor all your IT infrastructure on-premises and in the cloud</a:t>
            </a:r>
          </a:p>
          <a:p>
            <a:endParaRPr lang="en-US" dirty="0"/>
          </a:p>
        </p:txBody>
      </p:sp>
      <p:sp>
        <p:nvSpPr>
          <p:cNvPr id="2" name="Text Placeholder 1">
            <a:extLst>
              <a:ext uri="{FF2B5EF4-FFF2-40B4-BE49-F238E27FC236}">
                <a16:creationId xmlns:a16="http://schemas.microsoft.com/office/drawing/2014/main" id="{A2925301-4047-A64E-919A-D0FC0704B611}"/>
              </a:ext>
            </a:extLst>
          </p:cNvPr>
          <p:cNvSpPr>
            <a:spLocks noGrp="1"/>
          </p:cNvSpPr>
          <p:nvPr>
            <p:ph type="body" idx="10"/>
          </p:nvPr>
        </p:nvSpPr>
        <p:spPr/>
        <p:txBody>
          <a:bodyPr/>
          <a:lstStyle/>
          <a:p>
            <a:r>
              <a:rPr lang="en-US" dirty="0"/>
              <a:t>Top reasons For Adopting Cloud Insights</a:t>
            </a:r>
          </a:p>
          <a:p>
            <a:endParaRPr lang="en-US" dirty="0"/>
          </a:p>
        </p:txBody>
      </p:sp>
      <p:sp>
        <p:nvSpPr>
          <p:cNvPr id="221" name="Google Shape;221;p34"/>
          <p:cNvSpPr txBox="1">
            <a:spLocks noGrp="1"/>
          </p:cNvSpPr>
          <p:nvPr>
            <p:ph type="title"/>
          </p:nvPr>
        </p:nvSpPr>
        <p:spPr>
          <a:prstGeom prst="rect">
            <a:avLst/>
          </a:prstGeom>
          <a:noFill/>
          <a:ln>
            <a:noFill/>
          </a:ln>
        </p:spPr>
        <p:txBody>
          <a:bodyPr spcFirstLastPara="1" vert="horz" wrap="square" lIns="91500" tIns="45767" rIns="91500" bIns="45767" rtlCol="0" anchor="b" anchorCtr="0">
            <a:noAutofit/>
          </a:bodyPr>
          <a:lstStyle/>
          <a:p>
            <a:r>
              <a:rPr lang="en" sz="2400" dirty="0"/>
              <a:t>Benefits</a:t>
            </a:r>
            <a:endParaRPr sz="2400" dirty="0"/>
          </a:p>
        </p:txBody>
      </p:sp>
    </p:spTree>
    <p:extLst>
      <p:ext uri="{BB962C8B-B14F-4D97-AF65-F5344CB8AC3E}">
        <p14:creationId xmlns:p14="http://schemas.microsoft.com/office/powerpoint/2010/main" val="2419373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6"/>
          <p:cNvSpPr txBox="1">
            <a:spLocks noGrp="1"/>
          </p:cNvSpPr>
          <p:nvPr>
            <p:ph type="title"/>
          </p:nvPr>
        </p:nvSpPr>
        <p:spPr>
          <a:xfrm>
            <a:off x="263032" y="240332"/>
            <a:ext cx="11661637" cy="904795"/>
          </a:xfrm>
          <a:prstGeom prst="rect">
            <a:avLst/>
          </a:prstGeom>
          <a:noFill/>
          <a:ln>
            <a:noFill/>
          </a:ln>
        </p:spPr>
        <p:txBody>
          <a:bodyPr spcFirstLastPara="1" vert="horz" wrap="square" lIns="91500" tIns="45767" rIns="91500" bIns="45767" rtlCol="0" anchor="b" anchorCtr="0">
            <a:noAutofit/>
          </a:bodyPr>
          <a:lstStyle/>
          <a:p>
            <a:r>
              <a:rPr lang="en" sz="2400" dirty="0"/>
              <a:t>Cloud Insights Headlines </a:t>
            </a:r>
            <a:endParaRPr sz="2400" dirty="0"/>
          </a:p>
        </p:txBody>
      </p:sp>
      <p:sp>
        <p:nvSpPr>
          <p:cNvPr id="239" name="Google Shape;239;p36"/>
          <p:cNvSpPr txBox="1">
            <a:spLocks noGrp="1"/>
          </p:cNvSpPr>
          <p:nvPr>
            <p:ph type="body" idx="1"/>
          </p:nvPr>
        </p:nvSpPr>
        <p:spPr>
          <a:xfrm>
            <a:off x="263032" y="1733555"/>
            <a:ext cx="11661637" cy="4479925"/>
          </a:xfrm>
          <a:prstGeom prst="rect">
            <a:avLst/>
          </a:prstGeom>
          <a:noFill/>
          <a:ln>
            <a:noFill/>
          </a:ln>
        </p:spPr>
        <p:txBody>
          <a:bodyPr spcFirstLastPara="1" vert="horz" wrap="square" lIns="91500" tIns="45767" rIns="91500" bIns="45767" rtlCol="0" anchor="t" anchorCtr="0">
            <a:noAutofit/>
          </a:bodyPr>
          <a:lstStyle/>
          <a:p>
            <a:pPr marL="338650" indent="-347117">
              <a:buClr>
                <a:srgbClr val="000000"/>
              </a:buClr>
            </a:pPr>
            <a:r>
              <a:rPr lang="en-US" sz="2400" dirty="0">
                <a:solidFill>
                  <a:srgbClr val="000000"/>
                </a:solidFill>
              </a:rPr>
              <a:t>Control your cloud infrastructure</a:t>
            </a:r>
          </a:p>
          <a:p>
            <a:pPr marL="338650" indent="-347117">
              <a:buClr>
                <a:srgbClr val="000000"/>
              </a:buClr>
            </a:pPr>
            <a:r>
              <a:rPr lang="en-US" sz="2400" dirty="0">
                <a:solidFill>
                  <a:srgbClr val="000000"/>
                </a:solidFill>
              </a:rPr>
              <a:t>Want to Be a Hero? Prevent IT Problems Now!</a:t>
            </a:r>
          </a:p>
          <a:p>
            <a:pPr marL="338650" indent="-347117">
              <a:buClr>
                <a:srgbClr val="000000"/>
              </a:buClr>
            </a:pPr>
            <a:r>
              <a:rPr lang="en-US" sz="2400" dirty="0">
                <a:solidFill>
                  <a:srgbClr val="000000"/>
                </a:solidFill>
              </a:rPr>
              <a:t>Do more with less</a:t>
            </a:r>
          </a:p>
          <a:p>
            <a:pPr marL="338650" indent="-347117">
              <a:buClr>
                <a:srgbClr val="000000"/>
              </a:buClr>
            </a:pPr>
            <a:r>
              <a:rPr lang="en-US" sz="2400" dirty="0">
                <a:solidFill>
                  <a:srgbClr val="000000"/>
                </a:solidFill>
              </a:rPr>
              <a:t>Infrastructure Monitoring Software: Can You Afford It?</a:t>
            </a:r>
          </a:p>
          <a:p>
            <a:pPr marL="338650" indent="-347117">
              <a:buClr>
                <a:srgbClr val="000000"/>
              </a:buClr>
            </a:pPr>
            <a:r>
              <a:rPr lang="en-US" sz="2400" dirty="0">
                <a:solidFill>
                  <a:srgbClr val="000000"/>
                </a:solidFill>
              </a:rPr>
              <a:t>Integrate optimization into your daily workflows</a:t>
            </a:r>
          </a:p>
          <a:p>
            <a:pPr marL="338650" indent="-347117">
              <a:buClr>
                <a:srgbClr val="000000"/>
              </a:buClr>
            </a:pPr>
            <a:r>
              <a:rPr lang="en-US" sz="2400" dirty="0">
                <a:solidFill>
                  <a:srgbClr val="000000"/>
                </a:solidFill>
              </a:rPr>
              <a:t>Maintain sanity before, during and after cloud migration</a:t>
            </a:r>
          </a:p>
          <a:p>
            <a:pPr marL="380981" indent="-380981">
              <a:buClr>
                <a:srgbClr val="000000"/>
              </a:buClr>
            </a:pPr>
            <a:r>
              <a:rPr lang="en-US" sz="2400" dirty="0">
                <a:solidFill>
                  <a:srgbClr val="000000"/>
                </a:solidFill>
              </a:rPr>
              <a:t>Stop arguing with other silos/towers when stuff breaks</a:t>
            </a:r>
          </a:p>
          <a:p>
            <a:pPr marL="338650" indent="-347117">
              <a:buClr>
                <a:srgbClr val="000000"/>
              </a:buClr>
            </a:pPr>
            <a:endParaRPr sz="2400" dirty="0">
              <a:solidFill>
                <a:srgbClr val="000000"/>
              </a:solidFill>
            </a:endParaRPr>
          </a:p>
        </p:txBody>
      </p:sp>
      <p:sp>
        <p:nvSpPr>
          <p:cNvPr id="240" name="Google Shape;240;p36"/>
          <p:cNvSpPr txBox="1">
            <a:spLocks noGrp="1"/>
          </p:cNvSpPr>
          <p:nvPr>
            <p:ph type="sldNum" idx="12"/>
          </p:nvPr>
        </p:nvSpPr>
        <p:spPr>
          <a:xfrm>
            <a:off x="294492" y="6462577"/>
            <a:ext cx="448653" cy="260809"/>
          </a:xfrm>
          <a:prstGeom prst="rect">
            <a:avLst/>
          </a:prstGeom>
          <a:noFill/>
          <a:ln>
            <a:noFill/>
          </a:ln>
        </p:spPr>
        <p:txBody>
          <a:bodyPr spcFirstLastPara="1" vert="horz" wrap="square" lIns="91500" tIns="45767" rIns="91500" bIns="45767" rtlCol="0" anchor="b" anchorCtr="0">
            <a:noAutofit/>
          </a:bodyPr>
          <a:lstStyle/>
          <a:p>
            <a:pPr>
              <a:buClr>
                <a:srgbClr val="505350"/>
              </a:buClr>
            </a:pPr>
            <a:fld id="{00000000-1234-1234-1234-123412341234}" type="slidenum">
              <a:rPr lang="en">
                <a:solidFill>
                  <a:srgbClr val="505350"/>
                </a:solidFill>
              </a:rPr>
              <a:pPr>
                <a:buClr>
                  <a:srgbClr val="505350"/>
                </a:buClr>
              </a:pPr>
              <a:t>11</a:t>
            </a:fld>
            <a:endParaRPr>
              <a:solidFill>
                <a:srgbClr val="505350"/>
              </a:solidFill>
            </a:endParaRPr>
          </a:p>
        </p:txBody>
      </p:sp>
    </p:spTree>
    <p:extLst>
      <p:ext uri="{BB962C8B-B14F-4D97-AF65-F5344CB8AC3E}">
        <p14:creationId xmlns:p14="http://schemas.microsoft.com/office/powerpoint/2010/main" val="1536280900"/>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5990E80-522D-C24B-B692-3C5BFB90E521}"/>
              </a:ext>
            </a:extLst>
          </p:cNvPr>
          <p:cNvSpPr>
            <a:spLocks noGrp="1"/>
          </p:cNvSpPr>
          <p:nvPr>
            <p:ph type="title"/>
          </p:nvPr>
        </p:nvSpPr>
        <p:spPr/>
        <p:txBody>
          <a:bodyPr/>
          <a:lstStyle/>
          <a:p>
            <a:r>
              <a:rPr lang="en-US"/>
              <a:t>Pain, Power, Fit and Timeline</a:t>
            </a:r>
          </a:p>
        </p:txBody>
      </p:sp>
      <p:sp>
        <p:nvSpPr>
          <p:cNvPr id="9" name="Content Placeholder 8">
            <a:extLst>
              <a:ext uri="{FF2B5EF4-FFF2-40B4-BE49-F238E27FC236}">
                <a16:creationId xmlns:a16="http://schemas.microsoft.com/office/drawing/2014/main" id="{4640B404-D382-6F4B-99F8-5590F6BB3241}"/>
              </a:ext>
            </a:extLst>
          </p:cNvPr>
          <p:cNvSpPr>
            <a:spLocks noGrp="1"/>
          </p:cNvSpPr>
          <p:nvPr>
            <p:ph sz="quarter" idx="15"/>
          </p:nvPr>
        </p:nvSpPr>
        <p:spPr>
          <a:xfrm>
            <a:off x="263032" y="1288926"/>
            <a:ext cx="5716489" cy="2091765"/>
          </a:xfrm>
          <a:ln>
            <a:solidFill>
              <a:schemeClr val="tx1"/>
            </a:solidFill>
          </a:ln>
        </p:spPr>
        <p:txBody>
          <a:bodyPr/>
          <a:lstStyle/>
          <a:p>
            <a:pPr marL="0" indent="0">
              <a:buNone/>
            </a:pPr>
            <a:r>
              <a:rPr lang="en-US">
                <a:solidFill>
                  <a:srgbClr val="0070C0"/>
                </a:solidFill>
              </a:rPr>
              <a:t>Pain</a:t>
            </a:r>
          </a:p>
          <a:p>
            <a:pPr>
              <a:spcBef>
                <a:spcPts val="600"/>
              </a:spcBef>
            </a:pPr>
            <a:r>
              <a:rPr lang="en-US"/>
              <a:t>Runaway costs of cloud infrastructure</a:t>
            </a:r>
          </a:p>
          <a:p>
            <a:pPr>
              <a:spcBef>
                <a:spcPts val="600"/>
              </a:spcBef>
            </a:pPr>
            <a:r>
              <a:rPr lang="en-US"/>
              <a:t>Unable to quickly diagnose problems</a:t>
            </a:r>
          </a:p>
          <a:p>
            <a:pPr>
              <a:spcBef>
                <a:spcPts val="600"/>
              </a:spcBef>
            </a:pPr>
            <a:r>
              <a:rPr lang="en-US"/>
              <a:t>Unable to find unused, orphaned infrastructure</a:t>
            </a:r>
          </a:p>
          <a:p>
            <a:endParaRPr lang="en-US"/>
          </a:p>
          <a:p>
            <a:endParaRPr lang="en-US">
              <a:solidFill>
                <a:srgbClr val="0070C0"/>
              </a:solidFill>
            </a:endParaRPr>
          </a:p>
        </p:txBody>
      </p:sp>
      <p:sp>
        <p:nvSpPr>
          <p:cNvPr id="8" name="Content Placeholder 7">
            <a:extLst>
              <a:ext uri="{FF2B5EF4-FFF2-40B4-BE49-F238E27FC236}">
                <a16:creationId xmlns:a16="http://schemas.microsoft.com/office/drawing/2014/main" id="{2FBD691B-1C56-ED43-900C-F16E55BD08A8}"/>
              </a:ext>
            </a:extLst>
          </p:cNvPr>
          <p:cNvSpPr>
            <a:spLocks noGrp="1"/>
          </p:cNvSpPr>
          <p:nvPr>
            <p:ph sz="quarter" idx="14"/>
          </p:nvPr>
        </p:nvSpPr>
        <p:spPr>
          <a:xfrm>
            <a:off x="6208181" y="1289052"/>
            <a:ext cx="5716489" cy="2091704"/>
          </a:xfrm>
          <a:ln>
            <a:solidFill>
              <a:schemeClr val="tx1"/>
            </a:solidFill>
          </a:ln>
        </p:spPr>
        <p:txBody>
          <a:bodyPr/>
          <a:lstStyle/>
          <a:p>
            <a:pPr marL="0" indent="0">
              <a:buNone/>
            </a:pPr>
            <a:r>
              <a:rPr lang="en-US">
                <a:solidFill>
                  <a:srgbClr val="0070C0"/>
                </a:solidFill>
              </a:rPr>
              <a:t>Power</a:t>
            </a:r>
          </a:p>
          <a:p>
            <a:pPr>
              <a:spcBef>
                <a:spcPts val="600"/>
              </a:spcBef>
            </a:pPr>
            <a:r>
              <a:rPr lang="en-US"/>
              <a:t>Architect and developer influence</a:t>
            </a:r>
          </a:p>
          <a:p>
            <a:pPr>
              <a:spcBef>
                <a:spcPts val="600"/>
              </a:spcBef>
            </a:pPr>
            <a:r>
              <a:rPr lang="en-US"/>
              <a:t>LOB or departmental budget</a:t>
            </a:r>
          </a:p>
          <a:p>
            <a:pPr>
              <a:spcBef>
                <a:spcPts val="600"/>
              </a:spcBef>
            </a:pPr>
            <a:r>
              <a:rPr lang="en-US"/>
              <a:t>Cloud first mandate</a:t>
            </a:r>
          </a:p>
          <a:p>
            <a:pPr>
              <a:spcBef>
                <a:spcPts val="600"/>
              </a:spcBef>
            </a:pPr>
            <a:endParaRPr lang="en-US">
              <a:solidFill>
                <a:srgbClr val="0070C0"/>
              </a:solidFill>
            </a:endParaRPr>
          </a:p>
          <a:p>
            <a:pPr marL="0" indent="0">
              <a:buNone/>
            </a:pPr>
            <a:endParaRPr lang="en-US">
              <a:solidFill>
                <a:srgbClr val="0070C0"/>
              </a:solidFill>
            </a:endParaRPr>
          </a:p>
        </p:txBody>
      </p:sp>
      <p:sp>
        <p:nvSpPr>
          <p:cNvPr id="10" name="Content Placeholder 9">
            <a:extLst>
              <a:ext uri="{FF2B5EF4-FFF2-40B4-BE49-F238E27FC236}">
                <a16:creationId xmlns:a16="http://schemas.microsoft.com/office/drawing/2014/main" id="{20C72EC5-C137-8643-8573-037A3DDAF9DC}"/>
              </a:ext>
            </a:extLst>
          </p:cNvPr>
          <p:cNvSpPr>
            <a:spLocks noGrp="1"/>
          </p:cNvSpPr>
          <p:nvPr>
            <p:ph sz="quarter" idx="20"/>
          </p:nvPr>
        </p:nvSpPr>
        <p:spPr>
          <a:xfrm>
            <a:off x="263032" y="3618439"/>
            <a:ext cx="5716489" cy="2399636"/>
          </a:xfrm>
          <a:ln>
            <a:solidFill>
              <a:schemeClr val="tx1"/>
            </a:solidFill>
          </a:ln>
        </p:spPr>
        <p:txBody>
          <a:bodyPr/>
          <a:lstStyle/>
          <a:p>
            <a:pPr marL="0" indent="0">
              <a:buNone/>
            </a:pPr>
            <a:r>
              <a:rPr lang="en-US">
                <a:solidFill>
                  <a:srgbClr val="0070C0"/>
                </a:solidFill>
              </a:rPr>
              <a:t>Fit</a:t>
            </a:r>
          </a:p>
          <a:p>
            <a:pPr>
              <a:spcBef>
                <a:spcPts val="600"/>
              </a:spcBef>
            </a:pPr>
            <a:r>
              <a:rPr lang="en-US"/>
              <a:t>When you have issues find the problems before they effect  customer satisfaction </a:t>
            </a:r>
          </a:p>
          <a:p>
            <a:pPr>
              <a:spcBef>
                <a:spcPts val="600"/>
              </a:spcBef>
            </a:pPr>
            <a:r>
              <a:rPr lang="en-US"/>
              <a:t>Optimize your growing cloud spend and do more with less</a:t>
            </a:r>
          </a:p>
          <a:p>
            <a:pPr>
              <a:spcBef>
                <a:spcPts val="600"/>
              </a:spcBef>
            </a:pPr>
            <a:r>
              <a:rPr lang="en-US"/>
              <a:t>Monitor all your IT infrastructure on-premises and in the cloud</a:t>
            </a:r>
          </a:p>
          <a:p>
            <a:pPr>
              <a:spcBef>
                <a:spcPts val="600"/>
              </a:spcBef>
            </a:pPr>
            <a:endParaRPr lang="en-US"/>
          </a:p>
        </p:txBody>
      </p:sp>
      <p:sp>
        <p:nvSpPr>
          <p:cNvPr id="11" name="Content Placeholder 10">
            <a:extLst>
              <a:ext uri="{FF2B5EF4-FFF2-40B4-BE49-F238E27FC236}">
                <a16:creationId xmlns:a16="http://schemas.microsoft.com/office/drawing/2014/main" id="{B2CA06F9-DE56-9841-8148-F90B277EC3F3}"/>
              </a:ext>
            </a:extLst>
          </p:cNvPr>
          <p:cNvSpPr>
            <a:spLocks noGrp="1"/>
          </p:cNvSpPr>
          <p:nvPr>
            <p:ph sz="quarter" idx="21"/>
          </p:nvPr>
        </p:nvSpPr>
        <p:spPr>
          <a:xfrm>
            <a:off x="6208181" y="3618566"/>
            <a:ext cx="5716489" cy="2399565"/>
          </a:xfrm>
          <a:ln>
            <a:solidFill>
              <a:schemeClr val="tx1"/>
            </a:solidFill>
          </a:ln>
        </p:spPr>
        <p:txBody>
          <a:bodyPr/>
          <a:lstStyle/>
          <a:p>
            <a:pPr marL="0" indent="0">
              <a:buNone/>
            </a:pPr>
            <a:r>
              <a:rPr lang="en-US">
                <a:solidFill>
                  <a:srgbClr val="0070C0"/>
                </a:solidFill>
              </a:rPr>
              <a:t>Timeline</a:t>
            </a:r>
          </a:p>
          <a:p>
            <a:pPr>
              <a:spcBef>
                <a:spcPts val="600"/>
              </a:spcBef>
            </a:pPr>
            <a:r>
              <a:rPr lang="en-US"/>
              <a:t>DevOps ”go-live” schedule</a:t>
            </a:r>
          </a:p>
          <a:p>
            <a:pPr>
              <a:spcBef>
                <a:spcPts val="600"/>
              </a:spcBef>
            </a:pPr>
            <a:r>
              <a:rPr lang="en-US"/>
              <a:t>Cloud cost reduction projects</a:t>
            </a:r>
          </a:p>
          <a:p>
            <a:pPr>
              <a:spcBef>
                <a:spcPts val="600"/>
              </a:spcBef>
            </a:pPr>
            <a:r>
              <a:rPr lang="en-US"/>
              <a:t>New cloud-based application development</a:t>
            </a:r>
          </a:p>
          <a:p>
            <a:pPr marL="0" indent="0">
              <a:buNone/>
            </a:pPr>
            <a:endParaRPr lang="en-US">
              <a:solidFill>
                <a:srgbClr val="0070C0"/>
              </a:solidFill>
            </a:endParaRPr>
          </a:p>
        </p:txBody>
      </p:sp>
      <p:sp>
        <p:nvSpPr>
          <p:cNvPr id="4" name="Slide Number Placeholder 3">
            <a:extLst>
              <a:ext uri="{FF2B5EF4-FFF2-40B4-BE49-F238E27FC236}">
                <a16:creationId xmlns:a16="http://schemas.microsoft.com/office/drawing/2014/main" id="{9B3983B1-FB0D-1545-84DD-01FAA187CC66}"/>
              </a:ext>
            </a:extLst>
          </p:cNvPr>
          <p:cNvSpPr>
            <a:spLocks noGrp="1"/>
          </p:cNvSpPr>
          <p:nvPr>
            <p:ph type="sldNum" sz="quarter" idx="4"/>
          </p:nvPr>
        </p:nvSpPr>
        <p:spPr/>
        <p:txBody>
          <a:bodyPr/>
          <a:lstStyle/>
          <a:p>
            <a:fld id="{B071A5F3-A4FF-4CEE-8215-C08835B585C1}" type="slidenum">
              <a:rPr lang="en-US" smtClean="0">
                <a:solidFill>
                  <a:srgbClr val="A2A5A2">
                    <a:lumMod val="50000"/>
                  </a:srgbClr>
                </a:solidFill>
              </a:rPr>
              <a:pPr/>
              <a:t>12</a:t>
            </a:fld>
            <a:endParaRPr lang="en-US">
              <a:solidFill>
                <a:srgbClr val="A2A5A2">
                  <a:lumMod val="50000"/>
                </a:srgbClr>
              </a:solidFill>
            </a:endParaRPr>
          </a:p>
        </p:txBody>
      </p:sp>
    </p:spTree>
    <p:extLst>
      <p:ext uri="{BB962C8B-B14F-4D97-AF65-F5344CB8AC3E}">
        <p14:creationId xmlns:p14="http://schemas.microsoft.com/office/powerpoint/2010/main" val="545600280"/>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F9090-3124-0A49-8848-3621A3E43713}"/>
              </a:ext>
            </a:extLst>
          </p:cNvPr>
          <p:cNvSpPr>
            <a:spLocks noGrp="1"/>
          </p:cNvSpPr>
          <p:nvPr>
            <p:ph type="title"/>
          </p:nvPr>
        </p:nvSpPr>
        <p:spPr>
          <a:xfrm>
            <a:off x="263033" y="240331"/>
            <a:ext cx="6007140" cy="904795"/>
          </a:xfrm>
        </p:spPr>
        <p:txBody>
          <a:bodyPr anchor="ctr"/>
          <a:lstStyle/>
          <a:p>
            <a:r>
              <a:rPr lang="en-US"/>
              <a:t>DevOps Persona – SRE/Engineer</a:t>
            </a:r>
          </a:p>
        </p:txBody>
      </p:sp>
      <p:sp>
        <p:nvSpPr>
          <p:cNvPr id="5" name="Slide Number Placeholder 4">
            <a:extLst>
              <a:ext uri="{FF2B5EF4-FFF2-40B4-BE49-F238E27FC236}">
                <a16:creationId xmlns:a16="http://schemas.microsoft.com/office/drawing/2014/main" id="{ACD5C47E-F2A0-B742-9863-9A41D1CA36F2}"/>
              </a:ext>
            </a:extLst>
          </p:cNvPr>
          <p:cNvSpPr>
            <a:spLocks noGrp="1"/>
          </p:cNvSpPr>
          <p:nvPr>
            <p:ph type="sldNum" sz="quarter" idx="4"/>
          </p:nvPr>
        </p:nvSpPr>
        <p:spPr/>
        <p:txBody>
          <a:bodyPr/>
          <a:lstStyle/>
          <a:p>
            <a:fld id="{B071A5F3-A4FF-4CEE-8215-C08835B585C1}" type="slidenum">
              <a:rPr lang="en-US" smtClean="0">
                <a:solidFill>
                  <a:srgbClr val="A2A5A2">
                    <a:lumMod val="50000"/>
                  </a:srgbClr>
                </a:solidFill>
              </a:rPr>
              <a:pPr/>
              <a:t>13</a:t>
            </a:fld>
            <a:endParaRPr lang="en-US">
              <a:solidFill>
                <a:srgbClr val="A2A5A2">
                  <a:lumMod val="50000"/>
                </a:srgbClr>
              </a:solidFill>
            </a:endParaRPr>
          </a:p>
        </p:txBody>
      </p:sp>
      <p:sp>
        <p:nvSpPr>
          <p:cNvPr id="6" name="Footer Placeholder 5">
            <a:extLst>
              <a:ext uri="{FF2B5EF4-FFF2-40B4-BE49-F238E27FC236}">
                <a16:creationId xmlns:a16="http://schemas.microsoft.com/office/drawing/2014/main" id="{8E2E6143-2E8E-D943-AD20-88AA33CBA501}"/>
              </a:ext>
            </a:extLst>
          </p:cNvPr>
          <p:cNvSpPr>
            <a:spLocks noGrp="1"/>
          </p:cNvSpPr>
          <p:nvPr>
            <p:ph type="ftr" sz="quarter" idx="3"/>
          </p:nvPr>
        </p:nvSpPr>
        <p:spPr/>
        <p:txBody>
          <a:bodyPr/>
          <a:lstStyle/>
          <a:p>
            <a:r>
              <a:rPr lang="en-US">
                <a:solidFill>
                  <a:srgbClr val="A2A5A2">
                    <a:lumMod val="50000"/>
                  </a:srgbClr>
                </a:solidFill>
              </a:rPr>
              <a:t>© 2020 NetApp, Inc. All rights reserved.  </a:t>
            </a:r>
            <a:r>
              <a:rPr lang="en-US">
                <a:solidFill>
                  <a:srgbClr val="A2A5A2">
                    <a:lumMod val="50000"/>
                  </a:srgbClr>
                </a:solidFill>
                <a:cs typeface="Arial" panose="020B0604020202020204" pitchFamily="34" charset="0"/>
              </a:rPr>
              <a:t>— </a:t>
            </a:r>
            <a:r>
              <a:rPr lang="en-US">
                <a:solidFill>
                  <a:srgbClr val="A2A5A2">
                    <a:lumMod val="50000"/>
                  </a:srgbClr>
                </a:solidFill>
              </a:rPr>
              <a:t>NETAPP CONFIDENTIAL </a:t>
            </a:r>
            <a:r>
              <a:rPr lang="en-US">
                <a:solidFill>
                  <a:srgbClr val="A2A5A2">
                    <a:lumMod val="50000"/>
                  </a:srgbClr>
                </a:solidFill>
                <a:cs typeface="Arial" panose="020B0604020202020204" pitchFamily="34" charset="0"/>
              </a:rPr>
              <a:t>— </a:t>
            </a:r>
            <a:endParaRPr lang="en-US">
              <a:solidFill>
                <a:srgbClr val="A2A5A2">
                  <a:lumMod val="50000"/>
                </a:srgbClr>
              </a:solidFill>
            </a:endParaRPr>
          </a:p>
        </p:txBody>
      </p:sp>
      <p:pic>
        <p:nvPicPr>
          <p:cNvPr id="10" name="Picture 9">
            <a:extLst>
              <a:ext uri="{FF2B5EF4-FFF2-40B4-BE49-F238E27FC236}">
                <a16:creationId xmlns:a16="http://schemas.microsoft.com/office/drawing/2014/main" id="{9A8D4092-1AB7-EE4E-A4D3-90F94E569107}"/>
              </a:ext>
            </a:extLst>
          </p:cNvPr>
          <p:cNvPicPr>
            <a:picLocks noChangeAspect="1"/>
          </p:cNvPicPr>
          <p:nvPr/>
        </p:nvPicPr>
        <p:blipFill>
          <a:blip r:embed="rId2"/>
          <a:stretch>
            <a:fillRect/>
          </a:stretch>
        </p:blipFill>
        <p:spPr>
          <a:xfrm>
            <a:off x="1216286" y="1286173"/>
            <a:ext cx="9457317" cy="4993225"/>
          </a:xfrm>
          <a:prstGeom prst="rect">
            <a:avLst/>
          </a:prstGeom>
        </p:spPr>
      </p:pic>
    </p:spTree>
    <p:extLst>
      <p:ext uri="{BB962C8B-B14F-4D97-AF65-F5344CB8AC3E}">
        <p14:creationId xmlns:p14="http://schemas.microsoft.com/office/powerpoint/2010/main" val="3869616206"/>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EB712A-768D-C948-BF39-DA22C648F45B}"/>
              </a:ext>
            </a:extLst>
          </p:cNvPr>
          <p:cNvSpPr>
            <a:spLocks noGrp="1"/>
          </p:cNvSpPr>
          <p:nvPr>
            <p:ph type="body" sz="quarter" idx="10"/>
          </p:nvPr>
        </p:nvSpPr>
        <p:spPr/>
        <p:txBody>
          <a:bodyPr/>
          <a:lstStyle/>
          <a:p>
            <a:r>
              <a:rPr lang="en-US" dirty="0"/>
              <a:t>Thank you</a:t>
            </a:r>
          </a:p>
        </p:txBody>
      </p:sp>
      <p:sp>
        <p:nvSpPr>
          <p:cNvPr id="3" name="Footer Placeholder 2">
            <a:extLst>
              <a:ext uri="{FF2B5EF4-FFF2-40B4-BE49-F238E27FC236}">
                <a16:creationId xmlns:a16="http://schemas.microsoft.com/office/drawing/2014/main" id="{A65672E3-520A-064B-9111-396500A614E0}"/>
              </a:ext>
            </a:extLst>
          </p:cNvPr>
          <p:cNvSpPr>
            <a:spLocks noGrp="1"/>
          </p:cNvSpPr>
          <p:nvPr>
            <p:ph type="ftr" sz="quarter" idx="3"/>
          </p:nvPr>
        </p:nvSpPr>
        <p:spPr/>
        <p:txBody>
          <a:bodyPr/>
          <a:lstStyle/>
          <a:p>
            <a:r>
              <a:rPr lang="en-US"/>
              <a:t>© 2021 NetApp, Inc. All rights reserved.  — NETAPP CONFIDENTIAL — </a:t>
            </a:r>
            <a:endParaRPr lang="en-US" dirty="0"/>
          </a:p>
        </p:txBody>
      </p:sp>
    </p:spTree>
    <p:extLst>
      <p:ext uri="{BB962C8B-B14F-4D97-AF65-F5344CB8AC3E}">
        <p14:creationId xmlns:p14="http://schemas.microsoft.com/office/powerpoint/2010/main" val="1294399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9F421A-158B-D94D-959C-57BD61B95426}"/>
              </a:ext>
            </a:extLst>
          </p:cNvPr>
          <p:cNvSpPr>
            <a:spLocks noGrp="1"/>
          </p:cNvSpPr>
          <p:nvPr>
            <p:ph type="body" idx="1"/>
          </p:nvPr>
        </p:nvSpPr>
        <p:spPr>
          <a:xfrm>
            <a:off x="263033" y="1589585"/>
            <a:ext cx="3750017" cy="4884247"/>
          </a:xfrm>
        </p:spPr>
        <p:txBody>
          <a:bodyPr/>
          <a:lstStyle/>
          <a:p>
            <a:pPr marL="160859" indent="0">
              <a:buNone/>
            </a:pPr>
            <a:r>
              <a:rPr lang="en-US" sz="2133" b="1" dirty="0"/>
              <a:t>Technical Personas</a:t>
            </a:r>
          </a:p>
          <a:p>
            <a:pPr>
              <a:spcBef>
                <a:spcPts val="600"/>
              </a:spcBef>
            </a:pPr>
            <a:r>
              <a:rPr lang="en-US" sz="1867" dirty="0"/>
              <a:t>DevOps (Dev, SRE, Ops)</a:t>
            </a:r>
          </a:p>
          <a:p>
            <a:pPr>
              <a:spcBef>
                <a:spcPts val="600"/>
              </a:spcBef>
            </a:pPr>
            <a:r>
              <a:rPr lang="en-US" sz="1867" dirty="0"/>
              <a:t>Cloud Operations Manager</a:t>
            </a:r>
          </a:p>
          <a:p>
            <a:pPr>
              <a:spcBef>
                <a:spcPts val="600"/>
              </a:spcBef>
            </a:pPr>
            <a:r>
              <a:rPr lang="en-US" sz="1867" dirty="0"/>
              <a:t>Cloud Architect</a:t>
            </a:r>
          </a:p>
          <a:p>
            <a:endParaRPr lang="en-US" sz="2133" dirty="0"/>
          </a:p>
          <a:p>
            <a:endParaRPr lang="en-US" sz="2133" dirty="0"/>
          </a:p>
        </p:txBody>
      </p:sp>
      <p:sp>
        <p:nvSpPr>
          <p:cNvPr id="5" name="Text Placeholder 4">
            <a:extLst>
              <a:ext uri="{FF2B5EF4-FFF2-40B4-BE49-F238E27FC236}">
                <a16:creationId xmlns:a16="http://schemas.microsoft.com/office/drawing/2014/main" id="{A2BBCD5C-231F-724A-8001-DFC6F948D7EF}"/>
              </a:ext>
            </a:extLst>
          </p:cNvPr>
          <p:cNvSpPr>
            <a:spLocks noGrp="1"/>
          </p:cNvSpPr>
          <p:nvPr>
            <p:ph type="body" idx="2"/>
          </p:nvPr>
        </p:nvSpPr>
        <p:spPr>
          <a:xfrm>
            <a:off x="4218844" y="1589587"/>
            <a:ext cx="3750017" cy="4480055"/>
          </a:xfrm>
        </p:spPr>
        <p:txBody>
          <a:bodyPr/>
          <a:lstStyle/>
          <a:p>
            <a:pPr marL="186258" indent="0">
              <a:buNone/>
            </a:pPr>
            <a:r>
              <a:rPr lang="en-US" sz="2133" b="1"/>
              <a:t>Business Personas</a:t>
            </a:r>
          </a:p>
          <a:p>
            <a:r>
              <a:rPr lang="en-US" sz="1867"/>
              <a:t>VP IT Operations</a:t>
            </a:r>
          </a:p>
          <a:p>
            <a:r>
              <a:rPr lang="en-US" sz="1867"/>
              <a:t>SVP Application Development/Enterprise Architecture</a:t>
            </a:r>
          </a:p>
          <a:p>
            <a:r>
              <a:rPr lang="en-US" sz="1867"/>
              <a:t>Director Technology Shared Services </a:t>
            </a:r>
          </a:p>
          <a:p>
            <a:r>
              <a:rPr lang="en-US" sz="1867"/>
              <a:t>SVP or Director Infrastructure/Operations</a:t>
            </a:r>
          </a:p>
          <a:p>
            <a:r>
              <a:rPr lang="en-US" sz="1867"/>
              <a:t>Department Heads – i.e. ISP, Healthcare, Finance </a:t>
            </a:r>
          </a:p>
          <a:p>
            <a:endParaRPr lang="en-US" sz="2133"/>
          </a:p>
          <a:p>
            <a:endParaRPr lang="en-US" sz="2133"/>
          </a:p>
          <a:p>
            <a:endParaRPr lang="en-US" sz="2133"/>
          </a:p>
        </p:txBody>
      </p:sp>
      <p:sp>
        <p:nvSpPr>
          <p:cNvPr id="4" name="Text Placeholder 3">
            <a:extLst>
              <a:ext uri="{FF2B5EF4-FFF2-40B4-BE49-F238E27FC236}">
                <a16:creationId xmlns:a16="http://schemas.microsoft.com/office/drawing/2014/main" id="{99C92367-12AC-9A46-9E73-E06406FA3A7E}"/>
              </a:ext>
            </a:extLst>
          </p:cNvPr>
          <p:cNvSpPr>
            <a:spLocks noGrp="1"/>
          </p:cNvSpPr>
          <p:nvPr>
            <p:ph type="body" idx="3"/>
          </p:nvPr>
        </p:nvSpPr>
        <p:spPr>
          <a:xfrm>
            <a:off x="8174654" y="1589587"/>
            <a:ext cx="3750017" cy="4480055"/>
          </a:xfrm>
          <a:noFill/>
          <a:ln>
            <a:noFill/>
          </a:ln>
        </p:spPr>
        <p:txBody>
          <a:bodyPr spcFirstLastPara="1" vert="horz" wrap="square" lIns="68625" tIns="34325" rIns="68625" bIns="34325" rtlCol="0" anchor="t" anchorCtr="0">
            <a:noAutofit/>
          </a:bodyPr>
          <a:lstStyle/>
          <a:p>
            <a:pPr marL="186258" indent="0">
              <a:buNone/>
            </a:pPr>
            <a:r>
              <a:rPr lang="en-US" sz="2133" b="1"/>
              <a:t>Use Cases</a:t>
            </a:r>
          </a:p>
          <a:p>
            <a:r>
              <a:rPr lang="en-US" sz="2133"/>
              <a:t>Cloud Monitoring</a:t>
            </a:r>
          </a:p>
          <a:p>
            <a:pPr lvl="1"/>
            <a:r>
              <a:rPr lang="en-US" sz="1733"/>
              <a:t>EC2 and EBS Monitoring</a:t>
            </a:r>
          </a:p>
          <a:p>
            <a:r>
              <a:rPr lang="en-US" sz="2000"/>
              <a:t>Personas</a:t>
            </a:r>
          </a:p>
          <a:p>
            <a:pPr lvl="1"/>
            <a:r>
              <a:rPr lang="en-US" sz="1733"/>
              <a:t>DevOps (Dev, SRE, Ops)</a:t>
            </a:r>
          </a:p>
          <a:p>
            <a:pPr lvl="1"/>
            <a:r>
              <a:rPr lang="en-US" sz="1733"/>
              <a:t>Operations Manger</a:t>
            </a:r>
          </a:p>
          <a:p>
            <a:pPr lvl="1"/>
            <a:r>
              <a:rPr lang="en-US" sz="1733"/>
              <a:t>Cloud Architect</a:t>
            </a:r>
          </a:p>
        </p:txBody>
      </p:sp>
      <p:sp>
        <p:nvSpPr>
          <p:cNvPr id="2" name="Title 1">
            <a:extLst>
              <a:ext uri="{FF2B5EF4-FFF2-40B4-BE49-F238E27FC236}">
                <a16:creationId xmlns:a16="http://schemas.microsoft.com/office/drawing/2014/main" id="{69EAA613-A09A-F241-A7C3-039A93CF4033}"/>
              </a:ext>
            </a:extLst>
          </p:cNvPr>
          <p:cNvSpPr>
            <a:spLocks noGrp="1"/>
          </p:cNvSpPr>
          <p:nvPr>
            <p:ph type="title"/>
          </p:nvPr>
        </p:nvSpPr>
        <p:spPr/>
        <p:txBody>
          <a:bodyPr/>
          <a:lstStyle/>
          <a:p>
            <a:r>
              <a:rPr lang="en-US" sz="2400" dirty="0"/>
              <a:t>Key Personas and Workloads</a:t>
            </a:r>
          </a:p>
        </p:txBody>
      </p:sp>
      <p:sp>
        <p:nvSpPr>
          <p:cNvPr id="6" name="Text Placeholder 5">
            <a:extLst>
              <a:ext uri="{FF2B5EF4-FFF2-40B4-BE49-F238E27FC236}">
                <a16:creationId xmlns:a16="http://schemas.microsoft.com/office/drawing/2014/main" id="{3FF63567-0C91-1647-83F2-22337E44916E}"/>
              </a:ext>
            </a:extLst>
          </p:cNvPr>
          <p:cNvSpPr>
            <a:spLocks noGrp="1"/>
          </p:cNvSpPr>
          <p:nvPr>
            <p:ph type="body" idx="4"/>
          </p:nvPr>
        </p:nvSpPr>
        <p:spPr/>
        <p:txBody>
          <a:bodyPr/>
          <a:lstStyle/>
          <a:p>
            <a:pPr marL="9525" indent="0"/>
            <a:endParaRPr lang="en-US" sz="2000" dirty="0">
              <a:solidFill>
                <a:schemeClr val="tx1"/>
              </a:solidFill>
            </a:endParaRPr>
          </a:p>
        </p:txBody>
      </p:sp>
    </p:spTree>
    <p:extLst>
      <p:ext uri="{BB962C8B-B14F-4D97-AF65-F5344CB8AC3E}">
        <p14:creationId xmlns:p14="http://schemas.microsoft.com/office/powerpoint/2010/main" val="3980648936"/>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0"/>
          <p:cNvSpPr txBox="1">
            <a:spLocks noGrp="1"/>
          </p:cNvSpPr>
          <p:nvPr>
            <p:ph type="title"/>
          </p:nvPr>
        </p:nvSpPr>
        <p:spPr>
          <a:xfrm>
            <a:off x="263032" y="240332"/>
            <a:ext cx="11661637" cy="904795"/>
          </a:xfrm>
          <a:prstGeom prst="rect">
            <a:avLst/>
          </a:prstGeom>
          <a:noFill/>
          <a:ln>
            <a:noFill/>
          </a:ln>
        </p:spPr>
        <p:txBody>
          <a:bodyPr spcFirstLastPara="1" vert="horz" wrap="square" lIns="91500" tIns="45767" rIns="91500" bIns="45767" rtlCol="0" anchor="b" anchorCtr="0">
            <a:noAutofit/>
          </a:bodyPr>
          <a:lstStyle/>
          <a:p>
            <a:r>
              <a:rPr lang="en" sz="3200"/>
              <a:t>Outcomes Delivered</a:t>
            </a:r>
            <a:endParaRPr sz="3200"/>
          </a:p>
        </p:txBody>
      </p:sp>
      <p:sp>
        <p:nvSpPr>
          <p:cNvPr id="186" name="Google Shape;186;p30"/>
          <p:cNvSpPr txBox="1">
            <a:spLocks noGrp="1"/>
          </p:cNvSpPr>
          <p:nvPr>
            <p:ph type="body" idx="1"/>
          </p:nvPr>
        </p:nvSpPr>
        <p:spPr>
          <a:xfrm>
            <a:off x="263033" y="2063171"/>
            <a:ext cx="3531200" cy="3718000"/>
          </a:xfrm>
          <a:prstGeom prst="rect">
            <a:avLst/>
          </a:prstGeom>
          <a:noFill/>
          <a:ln>
            <a:noFill/>
          </a:ln>
        </p:spPr>
        <p:txBody>
          <a:bodyPr spcFirstLastPara="1" vert="horz" wrap="square" lIns="91500" tIns="45767" rIns="91500" bIns="45767" rtlCol="0" anchor="t" anchorCtr="0">
            <a:noAutofit/>
          </a:bodyPr>
          <a:lstStyle/>
          <a:p>
            <a:pPr marL="457178" indent="-338650">
              <a:buSzPts val="1400"/>
            </a:pPr>
            <a:r>
              <a:rPr lang="en-US" sz="1867" dirty="0"/>
              <a:t>Monitor shared resources across any infrastructure; On-premised, Cloud and Kubernetes</a:t>
            </a:r>
          </a:p>
          <a:p>
            <a:pPr marL="457178" indent="-338650">
              <a:buSzPts val="1400"/>
            </a:pPr>
            <a:r>
              <a:rPr lang="en-US" sz="1867" dirty="0"/>
              <a:t>Analyze relationships between shared resources and how they impact each other</a:t>
            </a:r>
            <a:endParaRPr sz="1867" dirty="0"/>
          </a:p>
        </p:txBody>
      </p:sp>
      <p:sp>
        <p:nvSpPr>
          <p:cNvPr id="187" name="Google Shape;187;p30"/>
          <p:cNvSpPr txBox="1">
            <a:spLocks noGrp="1"/>
          </p:cNvSpPr>
          <p:nvPr>
            <p:ph type="body" idx="2"/>
          </p:nvPr>
        </p:nvSpPr>
        <p:spPr>
          <a:xfrm>
            <a:off x="263031" y="1106419"/>
            <a:ext cx="11661600" cy="400000"/>
          </a:xfrm>
          <a:prstGeom prst="rect">
            <a:avLst/>
          </a:prstGeom>
          <a:noFill/>
          <a:ln>
            <a:noFill/>
          </a:ln>
        </p:spPr>
        <p:txBody>
          <a:bodyPr spcFirstLastPara="1" vert="horz" wrap="square" lIns="91500" tIns="45767" rIns="91500" bIns="45767" rtlCol="0" anchor="t" anchorCtr="0">
            <a:noAutofit/>
          </a:bodyPr>
          <a:lstStyle/>
          <a:p>
            <a:pPr marL="457178" indent="-220122"/>
            <a:r>
              <a:rPr lang="en"/>
              <a:t>Why Do You Need Cloud Insights</a:t>
            </a:r>
            <a:endParaRPr/>
          </a:p>
        </p:txBody>
      </p:sp>
      <p:sp>
        <p:nvSpPr>
          <p:cNvPr id="188" name="Google Shape;188;p30"/>
          <p:cNvSpPr txBox="1">
            <a:spLocks noGrp="1"/>
          </p:cNvSpPr>
          <p:nvPr>
            <p:ph type="sldNum" idx="12"/>
          </p:nvPr>
        </p:nvSpPr>
        <p:spPr>
          <a:xfrm>
            <a:off x="294491" y="6462576"/>
            <a:ext cx="448653" cy="260809"/>
          </a:xfrm>
          <a:prstGeom prst="rect">
            <a:avLst/>
          </a:prstGeom>
          <a:noFill/>
          <a:ln>
            <a:noFill/>
          </a:ln>
        </p:spPr>
        <p:txBody>
          <a:bodyPr spcFirstLastPara="1" vert="horz" wrap="square" lIns="91500" tIns="45767" rIns="91500" bIns="45767" rtlCol="0" anchor="b" anchorCtr="0">
            <a:noAutofit/>
          </a:bodyPr>
          <a:lstStyle/>
          <a:p>
            <a:fld id="{00000000-1234-1234-1234-123412341234}" type="slidenum">
              <a:rPr lang="en" sz="1467"/>
              <a:pPr/>
              <a:t>3</a:t>
            </a:fld>
            <a:endParaRPr sz="1467"/>
          </a:p>
        </p:txBody>
      </p:sp>
      <p:sp>
        <p:nvSpPr>
          <p:cNvPr id="189" name="Google Shape;189;p30"/>
          <p:cNvSpPr txBox="1">
            <a:spLocks noGrp="1"/>
          </p:cNvSpPr>
          <p:nvPr>
            <p:ph type="body" idx="1"/>
          </p:nvPr>
        </p:nvSpPr>
        <p:spPr>
          <a:xfrm>
            <a:off x="4240133" y="2063171"/>
            <a:ext cx="3531200" cy="3718000"/>
          </a:xfrm>
          <a:prstGeom prst="rect">
            <a:avLst/>
          </a:prstGeom>
          <a:noFill/>
          <a:ln>
            <a:noFill/>
          </a:ln>
        </p:spPr>
        <p:txBody>
          <a:bodyPr spcFirstLastPara="1" vert="horz" wrap="square" lIns="91500" tIns="45767" rIns="91500" bIns="45767" rtlCol="0" anchor="t" anchorCtr="0">
            <a:noAutofit/>
          </a:bodyPr>
          <a:lstStyle/>
          <a:p>
            <a:pPr marL="457178" indent="-338650">
              <a:buSzPts val="1400"/>
            </a:pPr>
            <a:r>
              <a:rPr lang="en-US" sz="1867"/>
              <a:t>Optimize by identifying waste, increasing utilization and density of compute and storage</a:t>
            </a:r>
          </a:p>
          <a:p>
            <a:pPr marL="457178" indent="-338650">
              <a:buSzPts val="1400"/>
            </a:pPr>
            <a:r>
              <a:rPr lang="en-US" sz="1867"/>
              <a:t>Control usage with Show-back / Chargeback showing who is using what and how much</a:t>
            </a:r>
          </a:p>
          <a:p>
            <a:pPr marL="457178" indent="-338650">
              <a:buSzPts val="1400"/>
            </a:pPr>
            <a:endParaRPr sz="1867"/>
          </a:p>
        </p:txBody>
      </p:sp>
      <p:sp>
        <p:nvSpPr>
          <p:cNvPr id="190" name="Google Shape;190;p30"/>
          <p:cNvSpPr txBox="1">
            <a:spLocks noGrp="1"/>
          </p:cNvSpPr>
          <p:nvPr>
            <p:ph type="body" idx="1"/>
          </p:nvPr>
        </p:nvSpPr>
        <p:spPr>
          <a:xfrm>
            <a:off x="8217233" y="2063171"/>
            <a:ext cx="3531200" cy="3718000"/>
          </a:xfrm>
          <a:prstGeom prst="rect">
            <a:avLst/>
          </a:prstGeom>
          <a:noFill/>
          <a:ln>
            <a:noFill/>
          </a:ln>
        </p:spPr>
        <p:txBody>
          <a:bodyPr spcFirstLastPara="1" vert="horz" wrap="square" lIns="91500" tIns="45767" rIns="91500" bIns="45767" rtlCol="0" anchor="t" anchorCtr="0">
            <a:noAutofit/>
          </a:bodyPr>
          <a:lstStyle/>
          <a:p>
            <a:pPr marL="457178" indent="-338650">
              <a:buSzPts val="1400"/>
            </a:pPr>
            <a:r>
              <a:rPr lang="en-US" sz="1867"/>
              <a:t>Determine the available headroom to prevent infrastructure saturation</a:t>
            </a:r>
          </a:p>
          <a:p>
            <a:pPr marL="457178" indent="-338650">
              <a:buSzPts val="1400"/>
            </a:pPr>
            <a:r>
              <a:rPr lang="en-US" sz="1867"/>
              <a:t>Right size application resources to prevent performance problems and downtime</a:t>
            </a:r>
            <a:endParaRPr sz="1867"/>
          </a:p>
        </p:txBody>
      </p:sp>
      <p:sp>
        <p:nvSpPr>
          <p:cNvPr id="191" name="Google Shape;191;p30"/>
          <p:cNvSpPr txBox="1"/>
          <p:nvPr/>
        </p:nvSpPr>
        <p:spPr>
          <a:xfrm>
            <a:off x="263033" y="1646033"/>
            <a:ext cx="3977200" cy="710000"/>
          </a:xfrm>
          <a:prstGeom prst="rect">
            <a:avLst/>
          </a:prstGeom>
          <a:noFill/>
          <a:ln>
            <a:noFill/>
          </a:ln>
        </p:spPr>
        <p:txBody>
          <a:bodyPr spcFirstLastPara="1" wrap="square" lIns="121900" tIns="121900" rIns="121900" bIns="121900" anchor="t" anchorCtr="0">
            <a:noAutofit/>
          </a:bodyPr>
          <a:lstStyle/>
          <a:p>
            <a:r>
              <a:rPr lang="en" sz="2000" b="1"/>
              <a:t>Modernize and Analyze</a:t>
            </a:r>
            <a:endParaRPr sz="2000" b="1"/>
          </a:p>
        </p:txBody>
      </p:sp>
      <p:sp>
        <p:nvSpPr>
          <p:cNvPr id="192" name="Google Shape;192;p30"/>
          <p:cNvSpPr txBox="1"/>
          <p:nvPr/>
        </p:nvSpPr>
        <p:spPr>
          <a:xfrm>
            <a:off x="4328233" y="1646033"/>
            <a:ext cx="3888800" cy="710000"/>
          </a:xfrm>
          <a:prstGeom prst="rect">
            <a:avLst/>
          </a:prstGeom>
          <a:noFill/>
          <a:ln>
            <a:noFill/>
          </a:ln>
        </p:spPr>
        <p:txBody>
          <a:bodyPr spcFirstLastPara="1" wrap="square" lIns="121900" tIns="121900" rIns="121900" bIns="121900" anchor="t" anchorCtr="0">
            <a:noAutofit/>
          </a:bodyPr>
          <a:lstStyle/>
          <a:p>
            <a:r>
              <a:rPr lang="en" sz="2000" b="1"/>
              <a:t>Optimize and Control Usage</a:t>
            </a:r>
            <a:endParaRPr sz="2000" b="1"/>
          </a:p>
        </p:txBody>
      </p:sp>
      <p:sp>
        <p:nvSpPr>
          <p:cNvPr id="193" name="Google Shape;193;p30"/>
          <p:cNvSpPr txBox="1"/>
          <p:nvPr/>
        </p:nvSpPr>
        <p:spPr>
          <a:xfrm>
            <a:off x="8277033" y="1646033"/>
            <a:ext cx="3531200" cy="710000"/>
          </a:xfrm>
          <a:prstGeom prst="rect">
            <a:avLst/>
          </a:prstGeom>
          <a:noFill/>
          <a:ln>
            <a:noFill/>
          </a:ln>
        </p:spPr>
        <p:txBody>
          <a:bodyPr spcFirstLastPara="1" wrap="square" lIns="121900" tIns="121900" rIns="121900" bIns="121900" anchor="t" anchorCtr="0">
            <a:noAutofit/>
          </a:bodyPr>
          <a:lstStyle/>
          <a:p>
            <a:r>
              <a:rPr lang="en" sz="2000" b="1" dirty="0"/>
              <a:t>Guarantee Availability</a:t>
            </a:r>
            <a:endParaRPr sz="2000" b="1" dirty="0"/>
          </a:p>
        </p:txBody>
      </p:sp>
      <p:sp>
        <p:nvSpPr>
          <p:cNvPr id="11" name="Text Placeholder 9">
            <a:extLst>
              <a:ext uri="{FF2B5EF4-FFF2-40B4-BE49-F238E27FC236}">
                <a16:creationId xmlns:a16="http://schemas.microsoft.com/office/drawing/2014/main" id="{09BB9B64-9BC2-0C47-B1B0-0988CD57B667}"/>
              </a:ext>
            </a:extLst>
          </p:cNvPr>
          <p:cNvSpPr txBox="1">
            <a:spLocks/>
          </p:cNvSpPr>
          <p:nvPr/>
        </p:nvSpPr>
        <p:spPr>
          <a:xfrm>
            <a:off x="0" y="4823998"/>
            <a:ext cx="12192000" cy="1374311"/>
          </a:xfrm>
          <a:prstGeom prst="rect">
            <a:avLst/>
          </a:prstGeom>
          <a:solidFill>
            <a:schemeClr val="accent1">
              <a:lumMod val="20000"/>
              <a:lumOff val="80000"/>
            </a:schemeClr>
          </a:solidFill>
          <a:ln>
            <a:noFill/>
          </a:ln>
        </p:spPr>
        <p:txBody>
          <a:bodyPr spcFirstLastPara="1" vert="horz" wrap="square" lIns="68625" tIns="34325" rIns="68625" bIns="34325" rtlCol="0" anchor="t" anchorCtr="0">
            <a:noAutofit/>
          </a:bodyPr>
          <a:lstStyle>
            <a:lvl1pPr marL="609585" lvl="0" indent="-448722" algn="l" defTabSz="914400" rtl="0" eaLnBrk="1" latinLnBrk="0" hangingPunct="1">
              <a:lnSpc>
                <a:spcPct val="95000"/>
              </a:lnSpc>
              <a:spcBef>
                <a:spcPts val="1200"/>
              </a:spcBef>
              <a:spcAft>
                <a:spcPts val="0"/>
              </a:spcAft>
              <a:buSzPts val="1700"/>
              <a:buFont typeface="Arial" panose="020B0604020202020204" pitchFamily="34" charset="0"/>
              <a:buChar char="▪"/>
              <a:defRPr sz="2800" kern="1200">
                <a:solidFill>
                  <a:schemeClr val="tx1"/>
                </a:solidFill>
                <a:latin typeface="+mn-lt"/>
                <a:ea typeface="+mn-ea"/>
                <a:cs typeface="+mn-cs"/>
              </a:defRPr>
            </a:lvl1pPr>
            <a:lvl2pPr marL="1219170" lvl="1" indent="-423323" algn="l" defTabSz="914400" rtl="0" eaLnBrk="1" latinLnBrk="0" hangingPunct="1">
              <a:lnSpc>
                <a:spcPct val="90000"/>
              </a:lnSpc>
              <a:spcBef>
                <a:spcPts val="400"/>
              </a:spcBef>
              <a:spcAft>
                <a:spcPts val="0"/>
              </a:spcAft>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85000"/>
              </a:lnSpc>
              <a:spcBef>
                <a:spcPts val="400"/>
              </a:spcBef>
              <a:spcAft>
                <a:spcPts val="0"/>
              </a:spcAft>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85000"/>
              </a:lnSpc>
              <a:spcBef>
                <a:spcPts val="400"/>
              </a:spcBef>
              <a:spcAft>
                <a:spcPts val="0"/>
              </a:spcAft>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85000"/>
              </a:lnSpc>
              <a:spcBef>
                <a:spcPts val="400"/>
              </a:spcBef>
              <a:spcAft>
                <a:spcPts val="0"/>
              </a:spcAft>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100000"/>
              </a:lnSpc>
              <a:spcBef>
                <a:spcPts val="400"/>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100000"/>
              </a:lnSpc>
              <a:spcBef>
                <a:spcPts val="400"/>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100000"/>
              </a:lnSpc>
              <a:spcBef>
                <a:spcPts val="400"/>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100000"/>
              </a:lnSpc>
              <a:spcBef>
                <a:spcPts val="400"/>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9pPr>
          </a:lstStyle>
          <a:p>
            <a:pPr marL="4116388" indent="-450850">
              <a:buNone/>
            </a:pPr>
            <a:r>
              <a:rPr lang="en-US" sz="2133" dirty="0"/>
              <a:t>Key Differentiators</a:t>
            </a:r>
          </a:p>
          <a:p>
            <a:pPr marL="4116388" lvl="1" indent="-450850"/>
            <a:r>
              <a:rPr lang="en-US" sz="1600" dirty="0"/>
              <a:t>Multi-vendor infrastructure</a:t>
            </a:r>
          </a:p>
          <a:p>
            <a:pPr marL="4116388" lvl="1" indent="-450850"/>
            <a:r>
              <a:rPr lang="en-US" sz="1600" dirty="0"/>
              <a:t>Shared Infrastructure</a:t>
            </a:r>
          </a:p>
          <a:p>
            <a:pPr marL="4116388" lvl="1" indent="-450850"/>
            <a:r>
              <a:rPr lang="en-US" sz="1600" dirty="0"/>
              <a:t>Full Stack visibility</a:t>
            </a:r>
          </a:p>
          <a:p>
            <a:pPr lvl="1"/>
            <a:endParaRPr lang="en-US" sz="1600" dirty="0"/>
          </a:p>
        </p:txBody>
      </p:sp>
    </p:spTree>
    <p:extLst>
      <p:ext uri="{BB962C8B-B14F-4D97-AF65-F5344CB8AC3E}">
        <p14:creationId xmlns:p14="http://schemas.microsoft.com/office/powerpoint/2010/main" val="2366626070"/>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4157DCB-2719-7F41-899B-6E43473B6D64}"/>
              </a:ext>
            </a:extLst>
          </p:cNvPr>
          <p:cNvSpPr>
            <a:spLocks noGrp="1"/>
          </p:cNvSpPr>
          <p:nvPr>
            <p:ph sz="quarter" idx="15"/>
          </p:nvPr>
        </p:nvSpPr>
        <p:spPr/>
        <p:txBody>
          <a:bodyPr>
            <a:noAutofit/>
          </a:bodyPr>
          <a:lstStyle/>
          <a:p>
            <a:r>
              <a:rPr lang="en-US" sz="2000" dirty="0"/>
              <a:t>Promise</a:t>
            </a:r>
          </a:p>
          <a:p>
            <a:pPr lvl="1"/>
            <a:r>
              <a:rPr lang="en-US" sz="1600" dirty="0"/>
              <a:t>Simple, Easy to use tool to cover all your infrastructure</a:t>
            </a:r>
          </a:p>
          <a:p>
            <a:pPr lvl="1"/>
            <a:r>
              <a:rPr lang="en-US" sz="1600" dirty="0"/>
              <a:t>Visualize the full stack and see how resources are related helping you find problems faster</a:t>
            </a:r>
          </a:p>
          <a:p>
            <a:pPr lvl="1"/>
            <a:r>
              <a:rPr lang="en-US" sz="1600" dirty="0"/>
              <a:t>Open API to easily consume metrics</a:t>
            </a:r>
          </a:p>
          <a:p>
            <a:pPr lvl="1"/>
            <a:r>
              <a:rPr lang="en-US" sz="1600" dirty="0"/>
              <a:t>Integrate optimization and cost management into daily processes</a:t>
            </a:r>
          </a:p>
          <a:p>
            <a:r>
              <a:rPr lang="en-US" sz="2000" dirty="0"/>
              <a:t>Bold claims</a:t>
            </a:r>
          </a:p>
          <a:p>
            <a:pPr lvl="1"/>
            <a:r>
              <a:rPr lang="en-US" sz="1600" dirty="0"/>
              <a:t>Find problems faster and be a hero</a:t>
            </a:r>
          </a:p>
          <a:p>
            <a:pPr lvl="1"/>
            <a:r>
              <a:rPr lang="en-US" sz="1600" dirty="0"/>
              <a:t>Optimize usage, defer spend and do more with your limited budget</a:t>
            </a:r>
          </a:p>
          <a:p>
            <a:r>
              <a:rPr lang="en-US" sz="2000" dirty="0"/>
              <a:t>Opportunity timeline</a:t>
            </a:r>
          </a:p>
          <a:p>
            <a:pPr lvl="1">
              <a:spcBef>
                <a:spcPts val="600"/>
              </a:spcBef>
            </a:pPr>
            <a:r>
              <a:rPr lang="en-US" dirty="0"/>
              <a:t>DevOps ”go-live” schedule</a:t>
            </a:r>
          </a:p>
          <a:p>
            <a:pPr lvl="1">
              <a:spcBef>
                <a:spcPts val="600"/>
              </a:spcBef>
            </a:pPr>
            <a:r>
              <a:rPr lang="en-US" dirty="0"/>
              <a:t>Cloud cost reduction projects</a:t>
            </a:r>
          </a:p>
          <a:p>
            <a:pPr lvl="1">
              <a:spcBef>
                <a:spcPts val="600"/>
              </a:spcBef>
            </a:pPr>
            <a:r>
              <a:rPr lang="en-US" dirty="0"/>
              <a:t>New cloud-based application development</a:t>
            </a:r>
          </a:p>
          <a:p>
            <a:pPr lvl="1"/>
            <a:endParaRPr lang="en-US" sz="1600" dirty="0"/>
          </a:p>
          <a:p>
            <a:pPr marL="0" indent="0">
              <a:buNone/>
            </a:pPr>
            <a:endParaRPr lang="en-US" sz="1600" dirty="0"/>
          </a:p>
        </p:txBody>
      </p:sp>
      <p:sp>
        <p:nvSpPr>
          <p:cNvPr id="3" name="Content Placeholder 2">
            <a:extLst>
              <a:ext uri="{FF2B5EF4-FFF2-40B4-BE49-F238E27FC236}">
                <a16:creationId xmlns:a16="http://schemas.microsoft.com/office/drawing/2014/main" id="{02D87493-189B-5E49-AD96-04072A67CA29}"/>
              </a:ext>
            </a:extLst>
          </p:cNvPr>
          <p:cNvSpPr>
            <a:spLocks noGrp="1"/>
          </p:cNvSpPr>
          <p:nvPr>
            <p:ph sz="quarter" idx="14"/>
          </p:nvPr>
        </p:nvSpPr>
        <p:spPr/>
        <p:txBody>
          <a:bodyPr>
            <a:noAutofit/>
          </a:bodyPr>
          <a:lstStyle/>
          <a:p>
            <a:r>
              <a:rPr lang="en-US" sz="2000" dirty="0"/>
              <a:t>Persona – Titles</a:t>
            </a:r>
          </a:p>
          <a:p>
            <a:pPr lvl="1"/>
            <a:r>
              <a:rPr lang="en-US" sz="1600" dirty="0"/>
              <a:t>DevOps (Dev, SRE, Ops) </a:t>
            </a:r>
          </a:p>
          <a:p>
            <a:pPr lvl="1"/>
            <a:r>
              <a:rPr lang="en-US" sz="1600" dirty="0"/>
              <a:t>Cloud Operations Manager</a:t>
            </a:r>
          </a:p>
          <a:p>
            <a:pPr lvl="1"/>
            <a:r>
              <a:rPr lang="en-US" sz="1600" dirty="0"/>
              <a:t>Cloud Architect</a:t>
            </a:r>
          </a:p>
          <a:p>
            <a:r>
              <a:rPr lang="en-US" sz="2000" dirty="0"/>
              <a:t>Jobs to be done</a:t>
            </a:r>
          </a:p>
          <a:p>
            <a:pPr lvl="1"/>
            <a:r>
              <a:rPr lang="en-US" sz="1600" dirty="0"/>
              <a:t>Monitor and analyze EC2 and EBS to detect resource contention before it impacts users</a:t>
            </a:r>
          </a:p>
          <a:p>
            <a:pPr lvl="1"/>
            <a:r>
              <a:rPr lang="en-US" sz="1600" dirty="0"/>
              <a:t>Make optimize allocation and utilization of associated infrastructure into daily workflows</a:t>
            </a:r>
          </a:p>
          <a:p>
            <a:r>
              <a:rPr lang="en-US" sz="2000" dirty="0"/>
              <a:t>Pain Points</a:t>
            </a:r>
          </a:p>
          <a:p>
            <a:pPr marL="628211" lvl="1" indent="-171022"/>
            <a:r>
              <a:rPr lang="en-US" sz="1600" dirty="0"/>
              <a:t>Difficulty monitoring shared resources with no integration of the many element managers</a:t>
            </a:r>
          </a:p>
          <a:p>
            <a:pPr marL="628211" lvl="1" indent="-171022"/>
            <a:r>
              <a:rPr lang="en-US" sz="1600" dirty="0"/>
              <a:t>Difficulty visualizing end to end application performance</a:t>
            </a:r>
          </a:p>
          <a:p>
            <a:endParaRPr lang="en-US" sz="2000" dirty="0"/>
          </a:p>
          <a:p>
            <a:pPr lvl="1"/>
            <a:endParaRPr lang="en-US" sz="1600" dirty="0"/>
          </a:p>
          <a:p>
            <a:pPr lvl="1"/>
            <a:endParaRPr lang="en-US" sz="1600" dirty="0"/>
          </a:p>
          <a:p>
            <a:pPr lvl="1"/>
            <a:endParaRPr lang="en-US" sz="1600" dirty="0"/>
          </a:p>
          <a:p>
            <a:endParaRPr lang="en-US" sz="1600" dirty="0"/>
          </a:p>
          <a:p>
            <a:endParaRPr lang="en-US" sz="1600" dirty="0"/>
          </a:p>
        </p:txBody>
      </p:sp>
      <p:sp>
        <p:nvSpPr>
          <p:cNvPr id="5" name="Text Placeholder 4">
            <a:extLst>
              <a:ext uri="{FF2B5EF4-FFF2-40B4-BE49-F238E27FC236}">
                <a16:creationId xmlns:a16="http://schemas.microsoft.com/office/drawing/2014/main" id="{F58C2C16-2D45-1848-BE43-6DA1ED52D3A4}"/>
              </a:ext>
            </a:extLst>
          </p:cNvPr>
          <p:cNvSpPr>
            <a:spLocks noGrp="1"/>
          </p:cNvSpPr>
          <p:nvPr>
            <p:ph type="body" idx="10"/>
          </p:nvPr>
        </p:nvSpPr>
        <p:spPr/>
        <p:txBody>
          <a:bodyPr/>
          <a:lstStyle/>
          <a:p>
            <a:endParaRPr lang="en-US"/>
          </a:p>
        </p:txBody>
      </p:sp>
      <p:sp>
        <p:nvSpPr>
          <p:cNvPr id="2" name="Title 1">
            <a:extLst>
              <a:ext uri="{FF2B5EF4-FFF2-40B4-BE49-F238E27FC236}">
                <a16:creationId xmlns:a16="http://schemas.microsoft.com/office/drawing/2014/main" id="{85467482-DA22-9741-A127-9789B824D85A}"/>
              </a:ext>
            </a:extLst>
          </p:cNvPr>
          <p:cNvSpPr>
            <a:spLocks noGrp="1"/>
          </p:cNvSpPr>
          <p:nvPr>
            <p:ph type="title"/>
          </p:nvPr>
        </p:nvSpPr>
        <p:spPr/>
        <p:txBody>
          <a:bodyPr>
            <a:normAutofit fontScale="90000"/>
          </a:bodyPr>
          <a:lstStyle/>
          <a:p>
            <a:r>
              <a:rPr lang="en-US" sz="2400" dirty="0"/>
              <a:t>AWS Cloud Monitoring</a:t>
            </a:r>
          </a:p>
        </p:txBody>
      </p:sp>
    </p:spTree>
    <p:extLst>
      <p:ext uri="{BB962C8B-B14F-4D97-AF65-F5344CB8AC3E}">
        <p14:creationId xmlns:p14="http://schemas.microsoft.com/office/powerpoint/2010/main" val="902119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8" name="Google Shape;158;p27"/>
          <p:cNvSpPr txBox="1">
            <a:spLocks noGrp="1"/>
          </p:cNvSpPr>
          <p:nvPr>
            <p:ph type="sldNum" sz="quarter" idx="4"/>
          </p:nvPr>
        </p:nvSpPr>
        <p:spPr>
          <a:prstGeom prst="rect">
            <a:avLst/>
          </a:prstGeom>
          <a:noFill/>
          <a:ln>
            <a:noFill/>
          </a:ln>
        </p:spPr>
        <p:txBody>
          <a:bodyPr spcFirstLastPara="1" vert="horz" wrap="square" lIns="91500" tIns="45767" rIns="91500" bIns="45767" rtlCol="0" anchor="ctr" anchorCtr="0">
            <a:noAutofit/>
          </a:bodyPr>
          <a:lstStyle/>
          <a:p>
            <a:fld id="{00000000-1234-1234-1234-123412341234}" type="slidenum">
              <a:rPr lang="en" sz="1467"/>
              <a:pPr/>
              <a:t>5</a:t>
            </a:fld>
            <a:endParaRPr sz="1467"/>
          </a:p>
        </p:txBody>
      </p:sp>
      <p:sp>
        <p:nvSpPr>
          <p:cNvPr id="3" name="Content Placeholder 2">
            <a:extLst>
              <a:ext uri="{FF2B5EF4-FFF2-40B4-BE49-F238E27FC236}">
                <a16:creationId xmlns:a16="http://schemas.microsoft.com/office/drawing/2014/main" id="{C3B3F0D9-EE4D-794A-99A1-DA063A0CAD0F}"/>
              </a:ext>
            </a:extLst>
          </p:cNvPr>
          <p:cNvSpPr>
            <a:spLocks noGrp="1"/>
          </p:cNvSpPr>
          <p:nvPr>
            <p:ph sz="quarter" idx="15"/>
          </p:nvPr>
        </p:nvSpPr>
        <p:spPr>
          <a:xfrm>
            <a:off x="6181344" y="1325880"/>
            <a:ext cx="5632704" cy="4206240"/>
          </a:xfrm>
        </p:spPr>
        <p:txBody>
          <a:bodyPr/>
          <a:lstStyle/>
          <a:p>
            <a:pPr marL="0" indent="0">
              <a:lnSpc>
                <a:spcPct val="111100"/>
              </a:lnSpc>
              <a:buNone/>
            </a:pPr>
            <a:r>
              <a:rPr lang="en-US" sz="1400" dirty="0"/>
              <a:t>DEMOGRAPHICS</a:t>
            </a:r>
          </a:p>
          <a:p>
            <a:pPr marL="287851" indent="-296319">
              <a:spcBef>
                <a:spcPts val="667"/>
              </a:spcBef>
              <a:buClr>
                <a:schemeClr val="dk1"/>
              </a:buClr>
              <a:buSzPts val="1100"/>
              <a:buFont typeface="Noto Sans Symbols"/>
              <a:buChar char="▪"/>
            </a:pPr>
            <a:r>
              <a:rPr lang="en-US" sz="1400" dirty="0"/>
              <a:t>20+ years experience</a:t>
            </a:r>
          </a:p>
          <a:p>
            <a:pPr marL="287851" indent="-296319">
              <a:spcBef>
                <a:spcPts val="667"/>
              </a:spcBef>
              <a:buClr>
                <a:schemeClr val="dk1"/>
              </a:buClr>
              <a:buSzPts val="1100"/>
              <a:buFont typeface="Noto Sans Symbols"/>
              <a:buChar char="▪"/>
            </a:pPr>
            <a:r>
              <a:rPr lang="en-US" sz="1400" dirty="0"/>
              <a:t>MS in computer science or IT and perhaps MBA as well</a:t>
            </a:r>
          </a:p>
          <a:p>
            <a:pPr>
              <a:spcBef>
                <a:spcPts val="667"/>
              </a:spcBef>
            </a:pPr>
            <a:endParaRPr lang="en-US" sz="1400" dirty="0"/>
          </a:p>
          <a:p>
            <a:pPr marL="0" indent="0">
              <a:spcBef>
                <a:spcPts val="667"/>
              </a:spcBef>
              <a:buNone/>
            </a:pPr>
            <a:r>
              <a:rPr lang="en-US" sz="1400" dirty="0"/>
              <a:t>HOW THEY GATHER THEIR INFORMATION TO BUY</a:t>
            </a:r>
          </a:p>
          <a:p>
            <a:pPr marL="287851" indent="-296319">
              <a:spcBef>
                <a:spcPts val="667"/>
              </a:spcBef>
              <a:buClr>
                <a:schemeClr val="dk1"/>
              </a:buClr>
              <a:buSzPts val="1100"/>
              <a:buFont typeface="Noto Sans Symbols"/>
              <a:buChar char="▪"/>
            </a:pPr>
            <a:r>
              <a:rPr lang="en-US" sz="1400" dirty="0"/>
              <a:t>Analyst reports/papers (i.e. vendor reviews, MQ)</a:t>
            </a:r>
          </a:p>
          <a:p>
            <a:pPr marL="287851" indent="-296319">
              <a:spcBef>
                <a:spcPts val="667"/>
              </a:spcBef>
              <a:buClr>
                <a:schemeClr val="dk1"/>
              </a:buClr>
              <a:buSzPts val="1100"/>
              <a:buFont typeface="Noto Sans Symbols"/>
              <a:buChar char="▪"/>
            </a:pPr>
            <a:r>
              <a:rPr lang="en-US" sz="1400" dirty="0"/>
              <a:t>Trusted vendors and suppliers – integration is key</a:t>
            </a:r>
          </a:p>
          <a:p>
            <a:pPr>
              <a:spcBef>
                <a:spcPts val="667"/>
              </a:spcBef>
            </a:pPr>
            <a:endParaRPr lang="en-US" sz="1400" dirty="0"/>
          </a:p>
          <a:p>
            <a:pPr marL="0" indent="0">
              <a:spcBef>
                <a:spcPts val="667"/>
              </a:spcBef>
              <a:buNone/>
            </a:pPr>
            <a:r>
              <a:rPr lang="en-US" sz="1400" dirty="0"/>
              <a:t>“WHAT” ABOUT NETAPP WILL APPEAL TO THEM?</a:t>
            </a:r>
          </a:p>
          <a:p>
            <a:pPr marL="287851" indent="-296319">
              <a:spcBef>
                <a:spcPts val="667"/>
              </a:spcBef>
              <a:buClr>
                <a:schemeClr val="dk1"/>
              </a:buClr>
              <a:buSzPts val="1100"/>
              <a:buFont typeface="Noto Sans Symbols"/>
              <a:buChar char="▪"/>
            </a:pPr>
            <a:r>
              <a:rPr lang="en-US" sz="1400" dirty="0"/>
              <a:t>Market leader, proven enterprise technology, customer-proven implementations with in many fortune 500 enterprises</a:t>
            </a:r>
          </a:p>
          <a:p>
            <a:pPr marL="287851" indent="-296319">
              <a:spcBef>
                <a:spcPts val="667"/>
              </a:spcBef>
              <a:buClr>
                <a:schemeClr val="dk1"/>
              </a:buClr>
              <a:buSzPts val="1100"/>
              <a:buFont typeface="Noto Sans Symbols"/>
              <a:buChar char="▪"/>
            </a:pPr>
            <a:r>
              <a:rPr lang="en-US" sz="1400" dirty="0"/>
              <a:t>The number one device management software (OCI) (IDC- 2020)</a:t>
            </a:r>
          </a:p>
          <a:p>
            <a:endParaRPr lang="en-US" sz="1400" dirty="0"/>
          </a:p>
        </p:txBody>
      </p:sp>
      <p:sp>
        <p:nvSpPr>
          <p:cNvPr id="2" name="Content Placeholder 1">
            <a:extLst>
              <a:ext uri="{FF2B5EF4-FFF2-40B4-BE49-F238E27FC236}">
                <a16:creationId xmlns:a16="http://schemas.microsoft.com/office/drawing/2014/main" id="{D113C4E4-BCAB-6442-B394-C7A33DDFE35F}"/>
              </a:ext>
            </a:extLst>
          </p:cNvPr>
          <p:cNvSpPr>
            <a:spLocks noGrp="1"/>
          </p:cNvSpPr>
          <p:nvPr>
            <p:ph sz="quarter" idx="14"/>
          </p:nvPr>
        </p:nvSpPr>
        <p:spPr>
          <a:xfrm>
            <a:off x="374904" y="1325880"/>
            <a:ext cx="5632704" cy="4206240"/>
          </a:xfrm>
        </p:spPr>
        <p:txBody>
          <a:bodyPr/>
          <a:lstStyle/>
          <a:p>
            <a:pPr marL="0" indent="0">
              <a:lnSpc>
                <a:spcPct val="111100"/>
              </a:lnSpc>
              <a:buNone/>
            </a:pPr>
            <a:r>
              <a:rPr lang="en-US" sz="1600" dirty="0"/>
              <a:t>TITLES / ROLES INCLUDE</a:t>
            </a:r>
          </a:p>
          <a:p>
            <a:pPr marL="186258" indent="-177792">
              <a:lnSpc>
                <a:spcPct val="111100"/>
              </a:lnSpc>
              <a:spcBef>
                <a:spcPts val="133"/>
              </a:spcBef>
              <a:buSzPts val="1100"/>
              <a:buFont typeface="Noto Sans Symbols"/>
              <a:buChar char="▪"/>
            </a:pPr>
            <a:r>
              <a:rPr lang="en-US" sz="1400" dirty="0"/>
              <a:t>VP of IT/Operations, reporting to CIO/CTO</a:t>
            </a:r>
          </a:p>
          <a:p>
            <a:pPr marL="186258" indent="-177792">
              <a:lnSpc>
                <a:spcPct val="111100"/>
              </a:lnSpc>
              <a:spcBef>
                <a:spcPts val="133"/>
              </a:spcBef>
              <a:buSzPts val="1100"/>
              <a:buFont typeface="Noto Sans Symbols"/>
              <a:buChar char="▪"/>
            </a:pPr>
            <a:r>
              <a:rPr lang="en-US" sz="1400" dirty="0"/>
              <a:t>SVP Application Development/Enterprise Architecture</a:t>
            </a:r>
          </a:p>
          <a:p>
            <a:pPr marL="186258" indent="-177792">
              <a:lnSpc>
                <a:spcPct val="111100"/>
              </a:lnSpc>
              <a:spcBef>
                <a:spcPts val="133"/>
              </a:spcBef>
              <a:buSzPts val="1100"/>
              <a:buFont typeface="Noto Sans Symbols"/>
              <a:buChar char="▪"/>
            </a:pPr>
            <a:r>
              <a:rPr lang="en-US" sz="1400" dirty="0"/>
              <a:t>Director Technology Shared Services </a:t>
            </a:r>
          </a:p>
          <a:p>
            <a:pPr marL="186258" indent="-177792">
              <a:lnSpc>
                <a:spcPct val="111100"/>
              </a:lnSpc>
              <a:spcBef>
                <a:spcPts val="133"/>
              </a:spcBef>
              <a:buSzPts val="1100"/>
              <a:buFont typeface="Noto Sans Symbols"/>
              <a:buChar char="▪"/>
            </a:pPr>
            <a:r>
              <a:rPr lang="en-US" sz="1400" dirty="0"/>
              <a:t>SVP or Director Infrastructure/Operations</a:t>
            </a:r>
          </a:p>
          <a:p>
            <a:pPr marL="186258" indent="-177792">
              <a:lnSpc>
                <a:spcPct val="111100"/>
              </a:lnSpc>
              <a:spcBef>
                <a:spcPts val="133"/>
              </a:spcBef>
              <a:buSzPts val="1100"/>
              <a:buFont typeface="Noto Sans Symbols"/>
              <a:buChar char="▪"/>
            </a:pPr>
            <a:r>
              <a:rPr lang="en-US" sz="1400" dirty="0"/>
              <a:t>Department Heads – i.e. ISP, Healthcare, Finance</a:t>
            </a:r>
          </a:p>
          <a:p>
            <a:pPr marL="0" indent="0">
              <a:buNone/>
            </a:pPr>
            <a:r>
              <a:rPr lang="en-US" sz="1400" dirty="0"/>
              <a:t>VALUE PROP</a:t>
            </a:r>
          </a:p>
          <a:p>
            <a:pPr marL="287851" indent="-296319">
              <a:buSzPts val="1100"/>
              <a:buFont typeface="Noto Sans Symbols"/>
              <a:buChar char="▪"/>
            </a:pPr>
            <a:r>
              <a:rPr lang="en-US" sz="1400" dirty="0">
                <a:ea typeface="Roboto"/>
                <a:cs typeface="Roboto"/>
                <a:sym typeface="Roboto"/>
              </a:rPr>
              <a:t>NetApp Cloud insights help you control the performance and cost of your  multi-vendor on-premises and cloud workloads</a:t>
            </a:r>
          </a:p>
          <a:p>
            <a:pPr marL="0" indent="0">
              <a:buNone/>
            </a:pPr>
            <a:r>
              <a:rPr lang="en-US" sz="1400" dirty="0"/>
              <a:t>RESPONSIBILITIES</a:t>
            </a:r>
          </a:p>
          <a:p>
            <a:pPr marL="203190" indent="-177792">
              <a:spcBef>
                <a:spcPts val="667"/>
              </a:spcBef>
              <a:buSzPts val="1100"/>
              <a:buFont typeface="Noto Sans Symbols"/>
              <a:buChar char="▪"/>
            </a:pPr>
            <a:r>
              <a:rPr lang="en-US" sz="1400" dirty="0"/>
              <a:t>Planning the IT future for the organization, including implementation and maintenance of current systems.</a:t>
            </a:r>
          </a:p>
          <a:p>
            <a:pPr marL="203190" indent="-177792">
              <a:spcBef>
                <a:spcPts val="667"/>
              </a:spcBef>
              <a:buSzPts val="1100"/>
              <a:buFont typeface="Noto Sans Symbols"/>
              <a:buChar char="▪"/>
            </a:pPr>
            <a:r>
              <a:rPr lang="en-US" sz="1400" dirty="0"/>
              <a:t>Technology leadership, rallying the troops around the technology plan and path for the company, especially when new training is needed for upgrades and system changes.</a:t>
            </a:r>
          </a:p>
          <a:p>
            <a:pPr marL="203190" indent="-177792">
              <a:spcBef>
                <a:spcPts val="667"/>
              </a:spcBef>
              <a:buSzPts val="1100"/>
              <a:buFont typeface="Noto Sans Symbols"/>
              <a:buChar char="▪"/>
            </a:pPr>
            <a:r>
              <a:rPr lang="en-US" sz="1400" dirty="0"/>
              <a:t>Ensure maximum uptime and stability in the company’s computer systems and networks</a:t>
            </a:r>
          </a:p>
          <a:p>
            <a:endParaRPr lang="en-US" sz="1400" dirty="0"/>
          </a:p>
        </p:txBody>
      </p:sp>
      <p:sp>
        <p:nvSpPr>
          <p:cNvPr id="157" name="Google Shape;157;p27"/>
          <p:cNvSpPr txBox="1">
            <a:spLocks noGrp="1"/>
          </p:cNvSpPr>
          <p:nvPr>
            <p:ph type="body" idx="10"/>
          </p:nvPr>
        </p:nvSpPr>
        <p:spPr>
          <a:xfrm>
            <a:off x="374904" y="816432"/>
            <a:ext cx="11439144" cy="329184"/>
          </a:xfrm>
          <a:prstGeom prst="rect">
            <a:avLst/>
          </a:prstGeom>
          <a:noFill/>
          <a:ln>
            <a:noFill/>
          </a:ln>
        </p:spPr>
        <p:txBody>
          <a:bodyPr spcFirstLastPara="1" vert="horz" wrap="square" lIns="91500" tIns="45767" rIns="91500" bIns="45767" rtlCol="0" anchor="t" anchorCtr="0">
            <a:noAutofit/>
          </a:bodyPr>
          <a:lstStyle/>
          <a:p>
            <a:pPr marL="9525" indent="0"/>
            <a:r>
              <a:rPr lang="en" dirty="0">
                <a:solidFill>
                  <a:schemeClr val="tx1"/>
                </a:solidFill>
              </a:rPr>
              <a:t>Executives and line of business owners - budget holder &amp; business decision maker</a:t>
            </a:r>
            <a:endParaRPr dirty="0">
              <a:solidFill>
                <a:schemeClr val="tx1"/>
              </a:solidFill>
            </a:endParaRPr>
          </a:p>
          <a:p>
            <a:pPr marL="457178" indent="-220122"/>
            <a:endParaRPr dirty="0"/>
          </a:p>
          <a:p>
            <a:pPr marL="522806" indent="-285750">
              <a:buFont typeface="Arial" panose="020B0604020202020204" pitchFamily="34" charset="0"/>
              <a:buChar char="•"/>
            </a:pPr>
            <a:endParaRPr dirty="0"/>
          </a:p>
        </p:txBody>
      </p:sp>
      <p:sp>
        <p:nvSpPr>
          <p:cNvPr id="156" name="Google Shape;156;p27"/>
          <p:cNvSpPr txBox="1">
            <a:spLocks noGrp="1"/>
          </p:cNvSpPr>
          <p:nvPr>
            <p:ph type="title"/>
          </p:nvPr>
        </p:nvSpPr>
        <p:spPr>
          <a:prstGeom prst="rect">
            <a:avLst/>
          </a:prstGeom>
          <a:noFill/>
          <a:ln>
            <a:noFill/>
          </a:ln>
        </p:spPr>
        <p:txBody>
          <a:bodyPr spcFirstLastPara="1" vert="horz" wrap="square" lIns="91500" tIns="45767" rIns="91500" bIns="45767" rtlCol="0" anchor="b" anchorCtr="0">
            <a:noAutofit/>
          </a:bodyPr>
          <a:lstStyle/>
          <a:p>
            <a:r>
              <a:rPr lang="en" sz="2400" dirty="0"/>
              <a:t>Business Persona</a:t>
            </a:r>
            <a:endParaRPr sz="2400" dirty="0"/>
          </a:p>
        </p:txBody>
      </p:sp>
      <p:sp>
        <p:nvSpPr>
          <p:cNvPr id="162" name="Google Shape;162;p27"/>
          <p:cNvSpPr/>
          <p:nvPr/>
        </p:nvSpPr>
        <p:spPr>
          <a:xfrm>
            <a:off x="362027" y="3254695"/>
            <a:ext cx="5541823" cy="843173"/>
          </a:xfrm>
          <a:prstGeom prst="rect">
            <a:avLst/>
          </a:prstGeom>
          <a:noFill/>
          <a:ln>
            <a:noFill/>
          </a:ln>
        </p:spPr>
        <p:txBody>
          <a:bodyPr spcFirstLastPara="1" wrap="square" lIns="91433" tIns="45700" rIns="91433" bIns="45700" anchor="t" anchorCtr="0">
            <a:noAutofit/>
          </a:bodyPr>
          <a:lstStyle/>
          <a:p>
            <a:endParaRPr sz="1467" dirty="0"/>
          </a:p>
        </p:txBody>
      </p:sp>
    </p:spTree>
    <p:extLst>
      <p:ext uri="{BB962C8B-B14F-4D97-AF65-F5344CB8AC3E}">
        <p14:creationId xmlns:p14="http://schemas.microsoft.com/office/powerpoint/2010/main" val="2401078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80" name="Google Shape;180;p29"/>
          <p:cNvSpPr txBox="1">
            <a:spLocks noGrp="1"/>
          </p:cNvSpPr>
          <p:nvPr>
            <p:ph type="sldNum" sz="quarter" idx="4"/>
          </p:nvPr>
        </p:nvSpPr>
        <p:spPr>
          <a:prstGeom prst="rect">
            <a:avLst/>
          </a:prstGeom>
          <a:noFill/>
          <a:ln>
            <a:noFill/>
          </a:ln>
        </p:spPr>
        <p:txBody>
          <a:bodyPr spcFirstLastPara="1" vert="horz" wrap="square" lIns="91500" tIns="45767" rIns="91500" bIns="45767" rtlCol="0" anchor="b" anchorCtr="0">
            <a:noAutofit/>
          </a:bodyPr>
          <a:lstStyle/>
          <a:p>
            <a:fld id="{00000000-1234-1234-1234-123412341234}" type="slidenum">
              <a:rPr lang="en" sz="1467"/>
              <a:pPr/>
              <a:t>6</a:t>
            </a:fld>
            <a:endParaRPr sz="1467"/>
          </a:p>
        </p:txBody>
      </p:sp>
      <p:sp>
        <p:nvSpPr>
          <p:cNvPr id="3" name="Content Placeholder 2">
            <a:extLst>
              <a:ext uri="{FF2B5EF4-FFF2-40B4-BE49-F238E27FC236}">
                <a16:creationId xmlns:a16="http://schemas.microsoft.com/office/drawing/2014/main" id="{01C8286E-92FF-364C-A3D5-E6A6E210884E}"/>
              </a:ext>
            </a:extLst>
          </p:cNvPr>
          <p:cNvSpPr>
            <a:spLocks noGrp="1"/>
          </p:cNvSpPr>
          <p:nvPr>
            <p:ph sz="quarter" idx="14"/>
          </p:nvPr>
        </p:nvSpPr>
        <p:spPr/>
        <p:txBody>
          <a:bodyPr/>
          <a:lstStyle/>
          <a:p>
            <a:pPr marL="456554" indent="-338446">
              <a:buSzPts val="1400"/>
            </a:pPr>
            <a:r>
              <a:rPr lang="en" sz="2400" dirty="0"/>
              <a:t>Organizations </a:t>
            </a:r>
            <a:endParaRPr lang="en-US" sz="2400" dirty="0">
              <a:cs typeface="Calibri" panose="020F0502020204030204"/>
            </a:endParaRPr>
          </a:p>
          <a:p>
            <a:pPr marL="913742" lvl="1" indent="-338446">
              <a:spcBef>
                <a:spcPts val="600"/>
              </a:spcBef>
            </a:pPr>
            <a:r>
              <a:rPr lang="en-US" sz="2000" dirty="0"/>
              <a:t>IT departments from small to large enterprises excluding defense departments</a:t>
            </a:r>
            <a:endParaRPr lang="en-US" sz="2000" dirty="0">
              <a:cs typeface="Calibri"/>
            </a:endParaRPr>
          </a:p>
          <a:p>
            <a:pPr marL="913742" lvl="1" indent="-338446">
              <a:spcBef>
                <a:spcPts val="600"/>
              </a:spcBef>
              <a:spcAft>
                <a:spcPts val="300"/>
              </a:spcAft>
            </a:pPr>
            <a:r>
              <a:rPr lang="en-US" sz="2000" dirty="0"/>
              <a:t>Cloud Insights is globally available</a:t>
            </a:r>
            <a:endParaRPr lang="en-US" sz="2000" dirty="0">
              <a:cs typeface="Calibri" panose="020F0502020204030204"/>
            </a:endParaRPr>
          </a:p>
          <a:p>
            <a:pPr marL="913742" lvl="1" indent="-338446">
              <a:spcAft>
                <a:spcPts val="300"/>
              </a:spcAft>
            </a:pPr>
            <a:r>
              <a:rPr lang="en-US" sz="2000" dirty="0"/>
              <a:t>All verticals are relevant</a:t>
            </a:r>
          </a:p>
          <a:p>
            <a:pPr marL="1523327" lvl="2" indent="-338446">
              <a:spcAft>
                <a:spcPts val="300"/>
              </a:spcAft>
            </a:pPr>
            <a:r>
              <a:rPr lang="en-US" sz="1733" dirty="0">
                <a:cs typeface="Calibri" panose="020F0502020204030204"/>
              </a:rPr>
              <a:t>Healthcare and Financial services are top verticals</a:t>
            </a:r>
          </a:p>
          <a:p>
            <a:pPr marL="456554" indent="-338446">
              <a:buSzPts val="1400"/>
            </a:pPr>
            <a:r>
              <a:rPr lang="en" sz="2400" dirty="0"/>
              <a:t>Notable companies using </a:t>
            </a:r>
            <a:r>
              <a:rPr lang="en-US" sz="2400" dirty="0"/>
              <a:t>OCI and Cloud Insights</a:t>
            </a:r>
            <a:endParaRPr lang="en-US" sz="2400" dirty="0">
              <a:cs typeface="Calibri" panose="020F0502020204030204"/>
            </a:endParaRPr>
          </a:p>
          <a:p>
            <a:pPr marL="913742" lvl="1" indent="-338446"/>
            <a:r>
              <a:rPr lang="en-US" sz="2000" dirty="0"/>
              <a:t>Apple, Intuit, DreamWorks, RGA, Denver Health, AstraZeneca, Chevron</a:t>
            </a:r>
            <a:endParaRPr lang="en-US" sz="2000" dirty="0">
              <a:cs typeface="Calibri" panose="020F0502020204030204"/>
            </a:endParaRPr>
          </a:p>
          <a:p>
            <a:pPr marL="499098" indent="-338446">
              <a:buSzPts val="1400"/>
            </a:pPr>
            <a:r>
              <a:rPr lang="en" sz="2400" dirty="0"/>
              <a:t>Installed technology</a:t>
            </a:r>
            <a:endParaRPr lang="en" sz="2400" dirty="0">
              <a:cs typeface="Calibri"/>
            </a:endParaRPr>
          </a:p>
          <a:p>
            <a:pPr marL="924537" lvl="1" indent="-304158">
              <a:spcBef>
                <a:spcPts val="1200"/>
              </a:spcBef>
            </a:pPr>
            <a:r>
              <a:rPr lang="en-US" sz="2000" dirty="0"/>
              <a:t>O</a:t>
            </a:r>
            <a:r>
              <a:rPr lang="en" sz="2000" dirty="0"/>
              <a:t>n-premises multi-vendor systems</a:t>
            </a:r>
            <a:endParaRPr lang="en" sz="2000" dirty="0">
              <a:cs typeface="Calibri"/>
            </a:endParaRPr>
          </a:p>
          <a:p>
            <a:pPr marL="924537" lvl="1" indent="-304158">
              <a:spcBef>
                <a:spcPts val="1200"/>
              </a:spcBef>
            </a:pPr>
            <a:r>
              <a:rPr lang="en" sz="2000" dirty="0"/>
              <a:t>Cloud infrastructure: AWS, G</a:t>
            </a:r>
            <a:r>
              <a:rPr lang="en-US" sz="2000" dirty="0"/>
              <a:t>o</a:t>
            </a:r>
            <a:r>
              <a:rPr lang="en" sz="2000" dirty="0"/>
              <a:t>ogle Cloud, </a:t>
            </a:r>
            <a:r>
              <a:rPr lang="en-US" sz="2000" dirty="0"/>
              <a:t>Azure</a:t>
            </a:r>
            <a:endParaRPr lang="en-US" dirty="0">
              <a:cs typeface="Calibri" panose="020F0502020204030204"/>
            </a:endParaRPr>
          </a:p>
          <a:p>
            <a:endParaRPr lang="en-US" dirty="0"/>
          </a:p>
        </p:txBody>
      </p:sp>
      <p:sp>
        <p:nvSpPr>
          <p:cNvPr id="2" name="Text Placeholder 1">
            <a:extLst>
              <a:ext uri="{FF2B5EF4-FFF2-40B4-BE49-F238E27FC236}">
                <a16:creationId xmlns:a16="http://schemas.microsoft.com/office/drawing/2014/main" id="{7A998AB6-84C7-0444-B75C-8B0F12F14228}"/>
              </a:ext>
            </a:extLst>
          </p:cNvPr>
          <p:cNvSpPr>
            <a:spLocks noGrp="1"/>
          </p:cNvSpPr>
          <p:nvPr>
            <p:ph type="body" idx="10"/>
          </p:nvPr>
        </p:nvSpPr>
        <p:spPr/>
        <p:txBody>
          <a:bodyPr/>
          <a:lstStyle/>
          <a:p>
            <a:endParaRPr lang="en-US"/>
          </a:p>
        </p:txBody>
      </p:sp>
      <p:sp>
        <p:nvSpPr>
          <p:cNvPr id="178" name="Google Shape;178;p29"/>
          <p:cNvSpPr txBox="1">
            <a:spLocks noGrp="1"/>
          </p:cNvSpPr>
          <p:nvPr>
            <p:ph type="title"/>
          </p:nvPr>
        </p:nvSpPr>
        <p:spPr>
          <a:prstGeom prst="rect">
            <a:avLst/>
          </a:prstGeom>
          <a:noFill/>
          <a:ln>
            <a:noFill/>
          </a:ln>
        </p:spPr>
        <p:txBody>
          <a:bodyPr spcFirstLastPara="1" vert="horz" wrap="square" lIns="91500" tIns="45767" rIns="91500" bIns="45767" rtlCol="0" anchor="b" anchorCtr="0">
            <a:noAutofit/>
          </a:bodyPr>
          <a:lstStyle/>
          <a:p>
            <a:r>
              <a:rPr lang="en-US" sz="2400" dirty="0"/>
              <a:t>Target Identification</a:t>
            </a:r>
          </a:p>
        </p:txBody>
      </p:sp>
    </p:spTree>
    <p:extLst>
      <p:ext uri="{BB962C8B-B14F-4D97-AF65-F5344CB8AC3E}">
        <p14:creationId xmlns:p14="http://schemas.microsoft.com/office/powerpoint/2010/main" val="240273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01" name="Google Shape;201;p31"/>
          <p:cNvSpPr txBox="1">
            <a:spLocks noGrp="1"/>
          </p:cNvSpPr>
          <p:nvPr>
            <p:ph type="sldNum" sz="quarter" idx="4"/>
          </p:nvPr>
        </p:nvSpPr>
        <p:spPr>
          <a:prstGeom prst="rect">
            <a:avLst/>
          </a:prstGeom>
          <a:noFill/>
          <a:ln>
            <a:noFill/>
          </a:ln>
        </p:spPr>
        <p:txBody>
          <a:bodyPr spcFirstLastPara="1" vert="horz" wrap="square" lIns="91500" tIns="45767" rIns="91500" bIns="45767" rtlCol="0" anchor="b" anchorCtr="0">
            <a:noAutofit/>
          </a:bodyPr>
          <a:lstStyle/>
          <a:p>
            <a:fld id="{00000000-1234-1234-1234-123412341234}" type="slidenum">
              <a:rPr lang="en" sz="1467"/>
              <a:pPr/>
              <a:t>7</a:t>
            </a:fld>
            <a:endParaRPr sz="1467"/>
          </a:p>
        </p:txBody>
      </p:sp>
      <p:sp>
        <p:nvSpPr>
          <p:cNvPr id="3" name="Content Placeholder 2">
            <a:extLst>
              <a:ext uri="{FF2B5EF4-FFF2-40B4-BE49-F238E27FC236}">
                <a16:creationId xmlns:a16="http://schemas.microsoft.com/office/drawing/2014/main" id="{A84E53F7-F664-5F47-982C-97DB3D6AB386}"/>
              </a:ext>
            </a:extLst>
          </p:cNvPr>
          <p:cNvSpPr>
            <a:spLocks noGrp="1"/>
          </p:cNvSpPr>
          <p:nvPr>
            <p:ph sz="quarter" idx="14"/>
          </p:nvPr>
        </p:nvSpPr>
        <p:spPr>
          <a:xfrm>
            <a:off x="374904" y="1447368"/>
            <a:ext cx="11439144" cy="4206240"/>
          </a:xfrm>
        </p:spPr>
        <p:txBody>
          <a:bodyPr/>
          <a:lstStyle/>
          <a:p>
            <a:pPr marL="457178" indent="-364050"/>
            <a:r>
              <a:rPr lang="en-US" sz="2400" dirty="0"/>
              <a:t>Business Challenges</a:t>
            </a:r>
          </a:p>
          <a:p>
            <a:pPr marL="914354" lvl="1" indent="-338650"/>
            <a:r>
              <a:rPr lang="en-US" sz="1800" dirty="0"/>
              <a:t>Poor performance effecting customer satisfaction</a:t>
            </a:r>
          </a:p>
          <a:p>
            <a:pPr marL="914354" lvl="1" indent="-338650"/>
            <a:r>
              <a:rPr lang="en-US" sz="1800" dirty="0"/>
              <a:t>Runaway cloud costs</a:t>
            </a:r>
          </a:p>
          <a:p>
            <a:pPr marL="914354" lvl="1" indent="-338650"/>
            <a:r>
              <a:rPr lang="en-US" sz="1800" dirty="0"/>
              <a:t>High cost of maintaining multiple tools</a:t>
            </a:r>
          </a:p>
          <a:p>
            <a:pPr marL="914354" lvl="1" indent="-338650"/>
            <a:r>
              <a:rPr lang="en-US" sz="1800" dirty="0"/>
              <a:t>High cost of system outages</a:t>
            </a:r>
          </a:p>
          <a:p>
            <a:pPr marL="914354" lvl="1" indent="-338650"/>
            <a:r>
              <a:rPr lang="en-US" sz="1800" dirty="0"/>
              <a:t>Inability to measure SLAs and usage for optimization</a:t>
            </a:r>
          </a:p>
          <a:p>
            <a:pPr marL="457178" indent="-364050"/>
            <a:r>
              <a:rPr lang="en-US" sz="2400" dirty="0"/>
              <a:t>Technical Challenges</a:t>
            </a:r>
          </a:p>
          <a:p>
            <a:pPr marL="914354" lvl="1" indent="-338650"/>
            <a:r>
              <a:rPr lang="en-US" sz="1800" dirty="0"/>
              <a:t>Inability to isolate problems and outages in complex hybrid infrastructure</a:t>
            </a:r>
          </a:p>
          <a:p>
            <a:pPr marL="914354" lvl="1" indent="-338650"/>
            <a:r>
              <a:rPr lang="en-US" sz="1800" dirty="0"/>
              <a:t>Lack of a single effective monitoring tool that covers the full stack and can be used by the entire DevOps team</a:t>
            </a:r>
          </a:p>
          <a:p>
            <a:pPr marL="914354" lvl="1" indent="-338650"/>
            <a:r>
              <a:rPr lang="en-US" sz="1800" dirty="0"/>
              <a:t>Inability to right-size workload that are over provisioned</a:t>
            </a:r>
          </a:p>
          <a:p>
            <a:pPr marL="914354" lvl="1" indent="-338650"/>
            <a:r>
              <a:rPr lang="en-US" sz="1800" dirty="0"/>
              <a:t>Inability to report on SLAs and SLOs</a:t>
            </a:r>
            <a:endParaRPr lang="en-US" dirty="0"/>
          </a:p>
        </p:txBody>
      </p:sp>
      <p:sp>
        <p:nvSpPr>
          <p:cNvPr id="2" name="Text Placeholder 1">
            <a:extLst>
              <a:ext uri="{FF2B5EF4-FFF2-40B4-BE49-F238E27FC236}">
                <a16:creationId xmlns:a16="http://schemas.microsoft.com/office/drawing/2014/main" id="{AB4AC740-1A3C-F947-A8F8-6F112EE99F89}"/>
              </a:ext>
            </a:extLst>
          </p:cNvPr>
          <p:cNvSpPr>
            <a:spLocks noGrp="1"/>
          </p:cNvSpPr>
          <p:nvPr>
            <p:ph type="body" idx="10"/>
          </p:nvPr>
        </p:nvSpPr>
        <p:spPr/>
        <p:txBody>
          <a:bodyPr/>
          <a:lstStyle/>
          <a:p>
            <a:r>
              <a:rPr lang="en-US" dirty="0"/>
              <a:t>Reasons to invest in Infrastructure monitoring</a:t>
            </a:r>
          </a:p>
          <a:p>
            <a:endParaRPr lang="en-US" dirty="0"/>
          </a:p>
        </p:txBody>
      </p:sp>
      <p:sp>
        <p:nvSpPr>
          <p:cNvPr id="198" name="Google Shape;198;p31"/>
          <p:cNvSpPr txBox="1">
            <a:spLocks noGrp="1"/>
          </p:cNvSpPr>
          <p:nvPr>
            <p:ph type="title"/>
          </p:nvPr>
        </p:nvSpPr>
        <p:spPr>
          <a:prstGeom prst="rect">
            <a:avLst/>
          </a:prstGeom>
          <a:noFill/>
          <a:ln>
            <a:noFill/>
          </a:ln>
        </p:spPr>
        <p:txBody>
          <a:bodyPr spcFirstLastPara="1" vert="horz" wrap="square" lIns="91500" tIns="45767" rIns="91500" bIns="45767" rtlCol="0" anchor="b" anchorCtr="0">
            <a:noAutofit/>
          </a:bodyPr>
          <a:lstStyle/>
          <a:p>
            <a:r>
              <a:rPr lang="en-US" sz="2400" dirty="0"/>
              <a:t>Operational challenges</a:t>
            </a:r>
          </a:p>
        </p:txBody>
      </p:sp>
    </p:spTree>
    <p:extLst>
      <p:ext uri="{BB962C8B-B14F-4D97-AF65-F5344CB8AC3E}">
        <p14:creationId xmlns:p14="http://schemas.microsoft.com/office/powerpoint/2010/main" val="2664721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B69F1-701C-2545-866D-E0221E6387DF}"/>
              </a:ext>
            </a:extLst>
          </p:cNvPr>
          <p:cNvSpPr>
            <a:spLocks noGrp="1"/>
          </p:cNvSpPr>
          <p:nvPr>
            <p:ph type="title"/>
          </p:nvPr>
        </p:nvSpPr>
        <p:spPr>
          <a:xfrm>
            <a:off x="263032" y="39908"/>
            <a:ext cx="11661637" cy="904795"/>
          </a:xfrm>
        </p:spPr>
        <p:txBody>
          <a:bodyPr/>
          <a:lstStyle/>
          <a:p>
            <a:r>
              <a:rPr lang="en-US" sz="2400" dirty="0">
                <a:latin typeface="+mn-lt"/>
              </a:rPr>
              <a:t>Narrative</a:t>
            </a:r>
            <a:endParaRPr lang="en-US" dirty="0">
              <a:latin typeface="+mn-lt"/>
            </a:endParaRPr>
          </a:p>
        </p:txBody>
      </p:sp>
      <p:sp>
        <p:nvSpPr>
          <p:cNvPr id="3" name="Content Placeholder 2">
            <a:extLst>
              <a:ext uri="{FF2B5EF4-FFF2-40B4-BE49-F238E27FC236}">
                <a16:creationId xmlns:a16="http://schemas.microsoft.com/office/drawing/2014/main" id="{052654B6-47FF-5148-995D-6585B78CB6DD}"/>
              </a:ext>
            </a:extLst>
          </p:cNvPr>
          <p:cNvSpPr>
            <a:spLocks noGrp="1"/>
          </p:cNvSpPr>
          <p:nvPr>
            <p:ph sz="quarter" idx="14"/>
          </p:nvPr>
        </p:nvSpPr>
        <p:spPr>
          <a:xfrm>
            <a:off x="265182" y="1498424"/>
            <a:ext cx="11661637" cy="4738504"/>
          </a:xfrm>
        </p:spPr>
        <p:txBody>
          <a:bodyPr spcFirstLastPara="1" vert="horz" wrap="square" lIns="91521" tIns="45761" rIns="91521" bIns="45761" rtlCol="0" anchor="t" anchorCtr="0">
            <a:noAutofit/>
          </a:bodyPr>
          <a:lstStyle/>
          <a:p>
            <a:pPr marL="234939" indent="-234939">
              <a:spcBef>
                <a:spcPts val="400"/>
              </a:spcBef>
            </a:pPr>
            <a:r>
              <a:rPr lang="en-US" sz="1400"/>
              <a:t>As an SRE you are charged with developing and supporting modern applications, and a key point of arbitration between Developer and Operation functions. Your goal is to improve operational efficiency and performance.  You identify and manage risks involved in the development and deployment of these new applications.  Failure of these applications will adversely affect your company’s business. </a:t>
            </a:r>
          </a:p>
          <a:p>
            <a:pPr marL="234939" indent="-234939">
              <a:spcBef>
                <a:spcPts val="400"/>
              </a:spcBef>
            </a:pPr>
            <a:r>
              <a:rPr lang="en-US" sz="1400"/>
              <a:t>You need tools covering every aspect of your application that give you real-time insight into the SLIs so that you can be assured that your systems are meeting SLOs and SLAs. When you do experience infrastructure outages you need tools that help you find the problem fast.  Bottom line you are the first in the line of fire if something goes wrong.  We designed NetApp Cloud insights to give you extensive coverage of your environment, to minimize the number of tools you need to use to troubleshoot critical issues and resolve them as quickly as possible.</a:t>
            </a:r>
          </a:p>
          <a:p>
            <a:pPr marL="234939" indent="-234939">
              <a:spcBef>
                <a:spcPts val="400"/>
              </a:spcBef>
            </a:pPr>
            <a:r>
              <a:rPr lang="en-US" sz="1400"/>
              <a:t>NetApp Cloud Insights is a SaaS monitoring tool that provides you actionable knowledge of your infrastructure. NetApp Cloud Insights is simple to use. Because it’s hosted in the cloud, it is easy to be up and running fast; giving you real-time data visualization of the availability, performance, and utilization of your entire environment. Cloud Insights can provide the expert views you need, but additionally is easy to use for the non-expert, so can be used by all your extended team.  This is important because ensuring performance, availability and efficiency should be everyone's job.</a:t>
            </a:r>
          </a:p>
          <a:p>
            <a:pPr marL="234939" indent="-234939">
              <a:spcBef>
                <a:spcPts val="400"/>
              </a:spcBef>
            </a:pPr>
            <a:r>
              <a:rPr lang="en-US" sz="1400"/>
              <a:t>Cloud Insights will quickly inventory what resources you have, along with interdependencies between them, and assemble a topology of your environment. This means that you have end-to-end visibility into what infrastructure resources are supporting which applications or business units, regardless of whether the resources are in the cloud or on premises – or both. Along with this visibility, Cloud Insights offers advanced analytics. You will be able to identify which resources are greedy and degraded through correlation analysis, helping you identify the root cause of a problem faster. With Cloud Insights, you can set up advanced conditional policies with alerts once, to cover many different environments. </a:t>
            </a:r>
          </a:p>
          <a:p>
            <a:pPr marL="234939" indent="-234939">
              <a:spcBef>
                <a:spcPts val="400"/>
              </a:spcBef>
            </a:pPr>
            <a:r>
              <a:rPr lang="en-US" sz="1400"/>
              <a:t>Available on NetApp Cloud Central </a:t>
            </a:r>
            <a:r>
              <a:rPr lang="en-US" sz="1400" u="sng">
                <a:hlinkClick r:id="rId2"/>
              </a:rPr>
              <a:t>https://cloud.netapp.com/cloud-insights</a:t>
            </a:r>
            <a:r>
              <a:rPr lang="en-US" sz="1400"/>
              <a:t>, NetApp Cloud Insights, is designed to be simple to set up and easy to use. </a:t>
            </a:r>
          </a:p>
          <a:p>
            <a:pPr marL="0" indent="0">
              <a:spcBef>
                <a:spcPts val="400"/>
              </a:spcBef>
              <a:buNone/>
            </a:pPr>
            <a:endParaRPr lang="en-US" sz="1400"/>
          </a:p>
        </p:txBody>
      </p:sp>
      <p:sp>
        <p:nvSpPr>
          <p:cNvPr id="4" name="Text Placeholder 3">
            <a:extLst>
              <a:ext uri="{FF2B5EF4-FFF2-40B4-BE49-F238E27FC236}">
                <a16:creationId xmlns:a16="http://schemas.microsoft.com/office/drawing/2014/main" id="{1663DE04-494D-FA4E-9567-2628E2933D8A}"/>
              </a:ext>
            </a:extLst>
          </p:cNvPr>
          <p:cNvSpPr>
            <a:spLocks noGrp="1"/>
          </p:cNvSpPr>
          <p:nvPr>
            <p:ph type="body" idx="10"/>
          </p:nvPr>
        </p:nvSpPr>
        <p:spPr>
          <a:xfrm>
            <a:off x="263032" y="939359"/>
            <a:ext cx="11661637" cy="400109"/>
          </a:xfrm>
        </p:spPr>
        <p:txBody>
          <a:bodyPr/>
          <a:lstStyle/>
          <a:p>
            <a:r>
              <a:rPr lang="en-US">
                <a:solidFill>
                  <a:srgbClr val="000000"/>
                </a:solidFill>
              </a:rPr>
              <a:t>Site Reliability Engineers</a:t>
            </a:r>
            <a:endParaRPr lang="en-US"/>
          </a:p>
        </p:txBody>
      </p:sp>
      <p:sp>
        <p:nvSpPr>
          <p:cNvPr id="5" name="Footer Placeholder 4">
            <a:extLst>
              <a:ext uri="{FF2B5EF4-FFF2-40B4-BE49-F238E27FC236}">
                <a16:creationId xmlns:a16="http://schemas.microsoft.com/office/drawing/2014/main" id="{E473C8B6-22E3-C345-8B17-1BE772675530}"/>
              </a:ext>
            </a:extLst>
          </p:cNvPr>
          <p:cNvSpPr>
            <a:spLocks noGrp="1"/>
          </p:cNvSpPr>
          <p:nvPr>
            <p:ph type="ftr" sz="quarter" idx="3"/>
          </p:nvPr>
        </p:nvSpPr>
        <p:spPr/>
        <p:txBody>
          <a:bodyPr/>
          <a:lstStyle/>
          <a:p>
            <a:r>
              <a:rPr lang="en-US"/>
              <a:t>© 2020 NetApp, Inc. All rights reserved.  --- NETAPP CONFIDENTIAL ---</a:t>
            </a:r>
          </a:p>
        </p:txBody>
      </p:sp>
      <p:sp>
        <p:nvSpPr>
          <p:cNvPr id="6" name="Slide Number Placeholder 5">
            <a:extLst>
              <a:ext uri="{FF2B5EF4-FFF2-40B4-BE49-F238E27FC236}">
                <a16:creationId xmlns:a16="http://schemas.microsoft.com/office/drawing/2014/main" id="{A30F99CA-DDC0-CC4B-9FE5-82E37917BDE6}"/>
              </a:ext>
            </a:extLst>
          </p:cNvPr>
          <p:cNvSpPr>
            <a:spLocks noGrp="1"/>
          </p:cNvSpPr>
          <p:nvPr>
            <p:ph type="sldNum" sz="quarter" idx="4"/>
          </p:nvPr>
        </p:nvSpPr>
        <p:spPr/>
        <p:txBody>
          <a:bodyPr/>
          <a:lstStyle/>
          <a:p>
            <a:fld id="{B071A5F3-A4FF-4CEE-8215-C08835B585C1}" type="slidenum">
              <a:rPr lang="en-US" smtClean="0"/>
              <a:pPr/>
              <a:t>8</a:t>
            </a:fld>
            <a:endParaRPr lang="en-US"/>
          </a:p>
        </p:txBody>
      </p:sp>
      <p:sp>
        <p:nvSpPr>
          <p:cNvPr id="7" name="Rectangle 6">
            <a:extLst>
              <a:ext uri="{FF2B5EF4-FFF2-40B4-BE49-F238E27FC236}">
                <a16:creationId xmlns:a16="http://schemas.microsoft.com/office/drawing/2014/main" id="{1F8EA592-BF51-EF4A-8FDB-490EEB182A6F}"/>
              </a:ext>
            </a:extLst>
          </p:cNvPr>
          <p:cNvSpPr/>
          <p:nvPr/>
        </p:nvSpPr>
        <p:spPr>
          <a:xfrm>
            <a:off x="5973209" y="3236641"/>
            <a:ext cx="312907" cy="677108"/>
          </a:xfrm>
          <a:prstGeom prst="rect">
            <a:avLst/>
          </a:prstGeom>
        </p:spPr>
        <p:txBody>
          <a:bodyPr wrap="square">
            <a:spAutoFit/>
          </a:bodyPr>
          <a:lstStyle/>
          <a:p>
            <a:r>
              <a:rPr lang="en-US" sz="1900"/>
              <a:t>  </a:t>
            </a:r>
          </a:p>
        </p:txBody>
      </p:sp>
    </p:spTree>
    <p:extLst>
      <p:ext uri="{BB962C8B-B14F-4D97-AF65-F5344CB8AC3E}">
        <p14:creationId xmlns:p14="http://schemas.microsoft.com/office/powerpoint/2010/main" val="3977590874"/>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graphicFrame>
        <p:nvGraphicFramePr>
          <p:cNvPr id="659" name="Google Shape;659;p67"/>
          <p:cNvGraphicFramePr/>
          <p:nvPr/>
        </p:nvGraphicFramePr>
        <p:xfrm>
          <a:off x="375771" y="1155262"/>
          <a:ext cx="11061700" cy="5023634"/>
        </p:xfrm>
        <a:graphic>
          <a:graphicData uri="http://schemas.openxmlformats.org/drawingml/2006/table">
            <a:tbl>
              <a:tblPr>
                <a:noFill/>
              </a:tblPr>
              <a:tblGrid>
                <a:gridCol w="11061700">
                  <a:extLst>
                    <a:ext uri="{9D8B030D-6E8A-4147-A177-3AD203B41FA5}">
                      <a16:colId xmlns:a16="http://schemas.microsoft.com/office/drawing/2014/main" val="20000"/>
                    </a:ext>
                  </a:extLst>
                </a:gridCol>
              </a:tblGrid>
              <a:tr h="390843">
                <a:tc>
                  <a:txBody>
                    <a:bodyPr/>
                    <a:lstStyle/>
                    <a:p>
                      <a:pPr marL="0" marR="0" lvl="0" indent="0" algn="l" defTabSz="915216" rtl="0" eaLnBrk="1" fontAlgn="auto" latinLnBrk="0" hangingPunct="1">
                        <a:lnSpc>
                          <a:spcPct val="100000"/>
                        </a:lnSpc>
                        <a:spcBef>
                          <a:spcPts val="0"/>
                        </a:spcBef>
                        <a:spcAft>
                          <a:spcPts val="0"/>
                        </a:spcAft>
                        <a:buClr>
                          <a:srgbClr val="0067C5"/>
                        </a:buClr>
                        <a:buSzPts val="2000"/>
                        <a:buFont typeface="Arial"/>
                        <a:buNone/>
                        <a:tabLst/>
                        <a:defRPr/>
                      </a:pPr>
                      <a:r>
                        <a:rPr lang="en-US" sz="1300" b="1" i="0" u="none" strike="noStrike" cap="none">
                          <a:solidFill>
                            <a:schemeClr val="accent1"/>
                          </a:solidFill>
                          <a:latin typeface="Arial"/>
                          <a:ea typeface="Arial"/>
                          <a:cs typeface="Arial"/>
                          <a:sym typeface="Arial"/>
                        </a:rPr>
                        <a:t>Headline</a:t>
                      </a:r>
                      <a:r>
                        <a:rPr lang="en-US" sz="1300" b="1" u="none" strike="noStrike" cap="none">
                          <a:solidFill>
                            <a:schemeClr val="accent1"/>
                          </a:solidFill>
                          <a:latin typeface="Arial"/>
                          <a:ea typeface="Arial"/>
                          <a:cs typeface="Arial"/>
                          <a:sym typeface="Arial"/>
                        </a:rPr>
                        <a:t>: </a:t>
                      </a:r>
                      <a:r>
                        <a:rPr lang="en-US" sz="1300" b="1" i="1" u="none">
                          <a:solidFill>
                            <a:srgbClr val="C00000"/>
                          </a:solidFill>
                          <a:cs typeface="Helvetica Neue"/>
                        </a:rPr>
                        <a:t>Control the performance and cost of your cloud workloads</a:t>
                      </a:r>
                    </a:p>
                  </a:txBody>
                  <a:tcPr marL="91451" marR="91451" marT="45725" marB="45725">
                    <a:lnL w="9525" cap="flat" cmpd="sng">
                      <a:solidFill>
                        <a:srgbClr val="126EA8"/>
                      </a:solidFill>
                      <a:prstDash val="solid"/>
                      <a:round/>
                      <a:headEnd type="none" w="sm" len="sm"/>
                      <a:tailEnd type="none" w="sm" len="sm"/>
                    </a:lnL>
                    <a:lnR w="9525" cap="flat" cmpd="sng">
                      <a:solidFill>
                        <a:srgbClr val="126EA8"/>
                      </a:solidFill>
                      <a:prstDash val="solid"/>
                      <a:round/>
                      <a:headEnd type="none" w="sm" len="sm"/>
                      <a:tailEnd type="none" w="sm" len="sm"/>
                    </a:lnR>
                    <a:lnT w="9525" cap="flat" cmpd="sng">
                      <a:solidFill>
                        <a:srgbClr val="0070C0"/>
                      </a:solidFill>
                      <a:prstDash val="solid"/>
                      <a:round/>
                      <a:headEnd type="none" w="sm" len="sm"/>
                      <a:tailEnd type="none" w="sm" len="sm"/>
                    </a:lnT>
                    <a:lnB w="9525" cap="flat" cmpd="sng">
                      <a:solidFill>
                        <a:srgbClr val="126EA8"/>
                      </a:solidFill>
                      <a:prstDash val="solid"/>
                      <a:round/>
                      <a:headEnd type="none" w="sm" len="sm"/>
                      <a:tailEnd type="none" w="sm" len="sm"/>
                    </a:lnB>
                  </a:tcPr>
                </a:tc>
                <a:extLst>
                  <a:ext uri="{0D108BD9-81ED-4DB2-BD59-A6C34878D82A}">
                    <a16:rowId xmlns:a16="http://schemas.microsoft.com/office/drawing/2014/main" val="10000"/>
                  </a:ext>
                </a:extLst>
              </a:tr>
              <a:tr h="390843">
                <a:tc>
                  <a:txBody>
                    <a:bodyPr/>
                    <a:lstStyle/>
                    <a:p>
                      <a:pPr marL="0" marR="0">
                        <a:spcBef>
                          <a:spcPts val="0"/>
                        </a:spcBef>
                        <a:spcAft>
                          <a:spcPts val="0"/>
                        </a:spcAft>
                      </a:pPr>
                      <a:r>
                        <a:rPr lang="en-US" sz="1300" b="1" i="0" u="none">
                          <a:solidFill>
                            <a:schemeClr val="accent1"/>
                          </a:solidFill>
                          <a:cs typeface="Helvetica Neue"/>
                        </a:rPr>
                        <a:t>Bold Claim: </a:t>
                      </a:r>
                      <a:r>
                        <a:rPr lang="en-US" sz="1300">
                          <a:effectLst/>
                          <a:latin typeface="Calibri"/>
                        </a:rPr>
                        <a:t>Find performance issues faster and optimize cloud usage to do more with your limited budget</a:t>
                      </a:r>
                    </a:p>
                  </a:txBody>
                  <a:tcPr marL="91451" marR="91451" marT="45725" marB="45725">
                    <a:lnL w="9525" cap="flat" cmpd="sng">
                      <a:solidFill>
                        <a:srgbClr val="126EA8"/>
                      </a:solidFill>
                      <a:prstDash val="solid"/>
                      <a:round/>
                      <a:headEnd type="none" w="sm" len="sm"/>
                      <a:tailEnd type="none" w="sm" len="sm"/>
                    </a:lnL>
                    <a:lnR w="9525" cap="flat" cmpd="sng">
                      <a:solidFill>
                        <a:srgbClr val="126EA8"/>
                      </a:solidFill>
                      <a:prstDash val="solid"/>
                      <a:round/>
                      <a:headEnd type="none" w="sm" len="sm"/>
                      <a:tailEnd type="none" w="sm" len="sm"/>
                    </a:lnR>
                    <a:lnT w="9525" cap="flat" cmpd="sng" algn="ctr">
                      <a:solidFill>
                        <a:srgbClr val="126EA8"/>
                      </a:solidFill>
                      <a:prstDash val="solid"/>
                      <a:round/>
                      <a:headEnd type="none" w="sm" len="sm"/>
                      <a:tailEnd type="none" w="sm" len="sm"/>
                    </a:lnT>
                    <a:lnB w="9525" cap="flat" cmpd="sng">
                      <a:solidFill>
                        <a:srgbClr val="126EA8"/>
                      </a:solidFill>
                      <a:prstDash val="solid"/>
                      <a:round/>
                      <a:headEnd type="none" w="sm" len="sm"/>
                      <a:tailEnd type="none" w="sm" len="sm"/>
                    </a:lnB>
                  </a:tcPr>
                </a:tc>
                <a:extLst>
                  <a:ext uri="{0D108BD9-81ED-4DB2-BD59-A6C34878D82A}">
                    <a16:rowId xmlns:a16="http://schemas.microsoft.com/office/drawing/2014/main" val="3906212397"/>
                  </a:ext>
                </a:extLst>
              </a:tr>
              <a:tr h="1093949">
                <a:tc>
                  <a:txBody>
                    <a:bodyPr/>
                    <a:lstStyle/>
                    <a:p>
                      <a:pPr marL="0" marR="0" lvl="0" indent="0" algn="l" rtl="0">
                        <a:lnSpc>
                          <a:spcPct val="115000"/>
                        </a:lnSpc>
                        <a:spcBef>
                          <a:spcPts val="0"/>
                        </a:spcBef>
                        <a:spcAft>
                          <a:spcPts val="0"/>
                        </a:spcAft>
                        <a:buClr>
                          <a:srgbClr val="000000"/>
                        </a:buClr>
                        <a:buSzPts val="1200"/>
                        <a:buFont typeface="Arial"/>
                        <a:buNone/>
                      </a:pPr>
                      <a:r>
                        <a:rPr lang="en-US" sz="1300" b="1" u="none" strike="noStrike" cap="none">
                          <a:solidFill>
                            <a:srgbClr val="0067C5"/>
                          </a:solidFill>
                          <a:latin typeface="Arial"/>
                          <a:ea typeface="Arial"/>
                          <a:cs typeface="Arial"/>
                          <a:sym typeface="Arial"/>
                        </a:rPr>
                        <a:t>25 words</a:t>
                      </a:r>
                    </a:p>
                    <a:p>
                      <a:pPr marL="0" marR="0" lvl="0" indent="0" algn="l" rtl="0">
                        <a:lnSpc>
                          <a:spcPct val="115000"/>
                        </a:lnSpc>
                        <a:spcBef>
                          <a:spcPts val="0"/>
                        </a:spcBef>
                        <a:spcAft>
                          <a:spcPts val="0"/>
                        </a:spcAft>
                        <a:buClr>
                          <a:srgbClr val="000000"/>
                        </a:buClr>
                        <a:buSzPts val="1200"/>
                        <a:buFont typeface="Arial"/>
                        <a:buNone/>
                      </a:pPr>
                      <a:r>
                        <a:rPr lang="en-US" sz="1300" b="1" i="1" u="none" strike="noStrike" cap="none">
                          <a:solidFill>
                            <a:srgbClr val="C00000"/>
                          </a:solidFill>
                          <a:latin typeface="Arial"/>
                          <a:ea typeface="Arial"/>
                          <a:cs typeface="Arial"/>
                          <a:sym typeface="Arial"/>
                        </a:rPr>
                        <a:t>Find problems fast and reduce spend</a:t>
                      </a:r>
                      <a:br>
                        <a:rPr lang="en-US" sz="1300" b="1" u="none" strike="noStrike" cap="none">
                          <a:solidFill>
                            <a:srgbClr val="0067C5"/>
                          </a:solidFill>
                          <a:latin typeface="Arial"/>
                          <a:ea typeface="Arial"/>
                          <a:cs typeface="Arial"/>
                          <a:sym typeface="Arial"/>
                        </a:rPr>
                      </a:br>
                      <a:r>
                        <a:rPr lang="en-US" sz="1300" b="0" u="none" strike="noStrike" cap="none">
                          <a:solidFill>
                            <a:schemeClr val="tx1"/>
                          </a:solidFill>
                          <a:latin typeface="+mn-lt"/>
                          <a:ea typeface="Arial"/>
                          <a:cs typeface="Arial"/>
                          <a:sym typeface="Arial"/>
                        </a:rPr>
                        <a:t>NetApp Cloud Insights is a SaaS based monitoring tool that helps you quickly find performance problems and optimize usage of your cloud workloads. (23 words)</a:t>
                      </a:r>
                      <a:endParaRPr sz="1300" b="0">
                        <a:solidFill>
                          <a:schemeClr val="tx1"/>
                        </a:solidFill>
                      </a:endParaRPr>
                    </a:p>
                  </a:txBody>
                  <a:tcPr marL="91451" marR="91451" marT="45725" marB="45725">
                    <a:lnL w="9525" cap="flat" cmpd="sng">
                      <a:solidFill>
                        <a:srgbClr val="126EA8"/>
                      </a:solidFill>
                      <a:prstDash val="solid"/>
                      <a:round/>
                      <a:headEnd type="none" w="sm" len="sm"/>
                      <a:tailEnd type="none" w="sm" len="sm"/>
                    </a:lnL>
                    <a:lnR w="9525" cap="flat" cmpd="sng">
                      <a:solidFill>
                        <a:srgbClr val="126EA8"/>
                      </a:solidFill>
                      <a:prstDash val="solid"/>
                      <a:round/>
                      <a:headEnd type="none" w="sm" len="sm"/>
                      <a:tailEnd type="none" w="sm" len="sm"/>
                    </a:lnR>
                    <a:lnT w="9525" cap="flat" cmpd="sng">
                      <a:solidFill>
                        <a:srgbClr val="126EA8"/>
                      </a:solidFill>
                      <a:prstDash val="solid"/>
                      <a:round/>
                      <a:headEnd type="none" w="sm" len="sm"/>
                      <a:tailEnd type="none" w="sm" len="sm"/>
                    </a:lnT>
                    <a:lnB w="9525" cap="flat" cmpd="sng">
                      <a:solidFill>
                        <a:srgbClr val="126EA8"/>
                      </a:solidFill>
                      <a:prstDash val="solid"/>
                      <a:round/>
                      <a:headEnd type="none" w="sm" len="sm"/>
                      <a:tailEnd type="none" w="sm" len="sm"/>
                    </a:lnB>
                  </a:tcPr>
                </a:tc>
                <a:extLst>
                  <a:ext uri="{0D108BD9-81ED-4DB2-BD59-A6C34878D82A}">
                    <a16:rowId xmlns:a16="http://schemas.microsoft.com/office/drawing/2014/main" val="10001"/>
                  </a:ext>
                </a:extLst>
              </a:tr>
              <a:tr h="1429507">
                <a:tc>
                  <a:txBody>
                    <a:bodyPr/>
                    <a:lstStyle/>
                    <a:p>
                      <a:pPr marL="0" marR="0" lvl="0" indent="0" algn="l" rtl="0">
                        <a:lnSpc>
                          <a:spcPct val="115000"/>
                        </a:lnSpc>
                        <a:spcBef>
                          <a:spcPts val="0"/>
                        </a:spcBef>
                        <a:spcAft>
                          <a:spcPts val="0"/>
                        </a:spcAft>
                        <a:buClr>
                          <a:srgbClr val="000000"/>
                        </a:buClr>
                        <a:buSzPts val="1200"/>
                        <a:buFont typeface="Arial"/>
                        <a:buNone/>
                      </a:pPr>
                      <a:r>
                        <a:rPr lang="en-US" sz="1300" b="1" u="none" strike="noStrike" cap="none">
                          <a:solidFill>
                            <a:srgbClr val="0067C5"/>
                          </a:solidFill>
                          <a:latin typeface="Arial"/>
                          <a:ea typeface="Arial"/>
                          <a:cs typeface="Arial"/>
                          <a:sym typeface="Arial"/>
                        </a:rPr>
                        <a:t>50 words</a:t>
                      </a:r>
                    </a:p>
                    <a:p>
                      <a:pPr marL="0" marR="0" lvl="0" indent="0" algn="l" rtl="0">
                        <a:lnSpc>
                          <a:spcPct val="115000"/>
                        </a:lnSpc>
                        <a:spcBef>
                          <a:spcPts val="0"/>
                        </a:spcBef>
                        <a:spcAft>
                          <a:spcPts val="0"/>
                        </a:spcAft>
                        <a:buClr>
                          <a:srgbClr val="000000"/>
                        </a:buClr>
                        <a:buSzPts val="1200"/>
                        <a:buFont typeface="Arial"/>
                        <a:buNone/>
                      </a:pPr>
                      <a:r>
                        <a:rPr lang="en-US" sz="1300" b="1" i="1" u="none" strike="noStrike" cap="none">
                          <a:solidFill>
                            <a:srgbClr val="C00000"/>
                          </a:solidFill>
                          <a:latin typeface="+mn-lt"/>
                          <a:ea typeface="Arial"/>
                          <a:cs typeface="Arial"/>
                          <a:sym typeface="Arial"/>
                        </a:rPr>
                        <a:t>Visualize of your entire IT infrastructure</a:t>
                      </a:r>
                      <a:endParaRPr lang="en-US" sz="1300" b="1" u="none" strike="noStrike" cap="none">
                        <a:solidFill>
                          <a:srgbClr val="0067C5"/>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r>
                        <a:rPr lang="en-US" sz="1300" b="0" u="none" strike="noStrike" cap="none">
                          <a:solidFill>
                            <a:schemeClr val="tx1"/>
                          </a:solidFill>
                          <a:latin typeface="+mn-lt"/>
                          <a:ea typeface="Arial"/>
                          <a:cs typeface="Arial"/>
                          <a:sym typeface="Arial"/>
                        </a:rPr>
                        <a:t>NetApp Cloud Insights is a SaaS based monitoring tool that helps you quickly find performance problems and optimize usage of your cloud workloads.  It is easy to be up and running fast, giving you real-time data visualization of the availability, performance, and utilization of your entire IT infrastructure.  (48 words)</a:t>
                      </a:r>
                      <a:endParaRPr lang="en-US" sz="1300" b="0" u="none" strike="noStrike" cap="none">
                        <a:solidFill>
                          <a:schemeClr val="tx1"/>
                        </a:solidFill>
                        <a:latin typeface="Arial"/>
                        <a:ea typeface="Arial"/>
                        <a:cs typeface="Arial"/>
                        <a:sym typeface="Arial"/>
                      </a:endParaRPr>
                    </a:p>
                  </a:txBody>
                  <a:tcPr marL="91451" marR="91451" marT="45725" marB="45725">
                    <a:lnL w="9525" cap="flat" cmpd="sng">
                      <a:solidFill>
                        <a:srgbClr val="126EA8"/>
                      </a:solidFill>
                      <a:prstDash val="solid"/>
                      <a:round/>
                      <a:headEnd type="none" w="sm" len="sm"/>
                      <a:tailEnd type="none" w="sm" len="sm"/>
                    </a:lnL>
                    <a:lnR w="9525" cap="flat" cmpd="sng">
                      <a:solidFill>
                        <a:srgbClr val="126EA8"/>
                      </a:solidFill>
                      <a:prstDash val="solid"/>
                      <a:round/>
                      <a:headEnd type="none" w="sm" len="sm"/>
                      <a:tailEnd type="none" w="sm" len="sm"/>
                    </a:lnR>
                    <a:lnT w="9525" cap="flat" cmpd="sng">
                      <a:solidFill>
                        <a:srgbClr val="126EA8"/>
                      </a:solidFill>
                      <a:prstDash val="solid"/>
                      <a:round/>
                      <a:headEnd type="none" w="sm" len="sm"/>
                      <a:tailEnd type="none" w="sm" len="sm"/>
                    </a:lnT>
                    <a:lnB w="9525" cap="flat" cmpd="sng">
                      <a:solidFill>
                        <a:srgbClr val="126EA8"/>
                      </a:solidFill>
                      <a:prstDash val="solid"/>
                      <a:round/>
                      <a:headEnd type="none" w="sm" len="sm"/>
                      <a:tailEnd type="none" w="sm" len="sm"/>
                    </a:lnB>
                  </a:tcPr>
                </a:tc>
                <a:extLst>
                  <a:ext uri="{0D108BD9-81ED-4DB2-BD59-A6C34878D82A}">
                    <a16:rowId xmlns:a16="http://schemas.microsoft.com/office/drawing/2014/main" val="10002"/>
                  </a:ext>
                </a:extLst>
              </a:tr>
              <a:tr h="1718492">
                <a:tc>
                  <a:txBody>
                    <a:bodyPr/>
                    <a:lstStyle/>
                    <a:p>
                      <a:pPr marL="0" marR="0" lvl="0" indent="0" algn="l" rtl="0">
                        <a:lnSpc>
                          <a:spcPct val="115000"/>
                        </a:lnSpc>
                        <a:spcBef>
                          <a:spcPts val="0"/>
                        </a:spcBef>
                        <a:spcAft>
                          <a:spcPts val="0"/>
                        </a:spcAft>
                        <a:buClr>
                          <a:srgbClr val="000000"/>
                        </a:buClr>
                        <a:buSzPts val="1200"/>
                        <a:buFont typeface="Arial"/>
                        <a:buNone/>
                      </a:pPr>
                      <a:r>
                        <a:rPr lang="en-US" sz="1300" b="1" u="none" strike="noStrike" cap="none">
                          <a:solidFill>
                            <a:srgbClr val="0067C5"/>
                          </a:solidFill>
                          <a:latin typeface="Arial"/>
                          <a:ea typeface="Arial"/>
                          <a:cs typeface="Arial"/>
                          <a:sym typeface="Arial"/>
                        </a:rPr>
                        <a:t>100 words</a:t>
                      </a:r>
                    </a:p>
                    <a:p>
                      <a:pPr marL="0" marR="0" lvl="0" indent="0" algn="l" defTabSz="915216" rtl="0" eaLnBrk="1" fontAlgn="auto" latinLnBrk="0" hangingPunct="1">
                        <a:lnSpc>
                          <a:spcPct val="115000"/>
                        </a:lnSpc>
                        <a:spcBef>
                          <a:spcPts val="0"/>
                        </a:spcBef>
                        <a:spcAft>
                          <a:spcPts val="0"/>
                        </a:spcAft>
                        <a:buClr>
                          <a:srgbClr val="000000"/>
                        </a:buClr>
                        <a:buSzPts val="1200"/>
                        <a:buFont typeface="Arial"/>
                        <a:buNone/>
                        <a:tabLst/>
                        <a:defRPr/>
                      </a:pPr>
                      <a:r>
                        <a:rPr lang="en-US" sz="1300" b="1" i="1" u="none" strike="noStrike" cap="none">
                          <a:solidFill>
                            <a:srgbClr val="C00000"/>
                          </a:solidFill>
                          <a:latin typeface="+mn-lt"/>
                          <a:ea typeface="Arial"/>
                          <a:cs typeface="Arial"/>
                          <a:sym typeface="Arial"/>
                        </a:rPr>
                        <a:t> Advanced analytics across topology, context and time</a:t>
                      </a:r>
                    </a:p>
                    <a:p>
                      <a:pPr marL="0" marR="0" lvl="0" indent="0" algn="l" defTabSz="915216" rtl="0" eaLnBrk="1" fontAlgn="auto" latinLnBrk="0" hangingPunct="1">
                        <a:lnSpc>
                          <a:spcPct val="100000"/>
                        </a:lnSpc>
                        <a:spcBef>
                          <a:spcPts val="0"/>
                        </a:spcBef>
                        <a:spcAft>
                          <a:spcPts val="0"/>
                        </a:spcAft>
                        <a:buClr>
                          <a:srgbClr val="000000"/>
                        </a:buClr>
                        <a:buSzPts val="1200"/>
                        <a:buFont typeface="Arial"/>
                        <a:buNone/>
                        <a:tabLst/>
                        <a:defRPr/>
                      </a:pPr>
                      <a:r>
                        <a:rPr lang="en-US" sz="1300" b="0" u="none" strike="noStrike" cap="none">
                          <a:solidFill>
                            <a:schemeClr val="tx1"/>
                          </a:solidFill>
                          <a:latin typeface="+mn-lt"/>
                          <a:ea typeface="Arial"/>
                          <a:cs typeface="Arial"/>
                          <a:sym typeface="Arial"/>
                        </a:rPr>
                        <a:t>NetApp Cloud Insights is a SaaS based monitoring tool that helps you quickly find performance problems and optimize usage of your cloud workloads.  It is easy to be up and running fast, giving you real-time data visualization of the availability, performance, and utilization of your entire IT infrastructure.  Cloud Insights will quickly inventory what resources you have, figure out the interdependencies across them, and assemble a topology of your environment. This means that you have end-to-end visibility into what infrastructure resources are supporting which applications or business units, regardless of whether the resources are in the cloud or on premises. (100 words)</a:t>
                      </a:r>
                      <a:endParaRPr lang="en-US" sz="1300" b="0" u="none" strike="noStrike" cap="none">
                        <a:solidFill>
                          <a:schemeClr val="tx1"/>
                        </a:solidFill>
                        <a:latin typeface="Arial"/>
                        <a:ea typeface="Arial"/>
                        <a:cs typeface="Arial"/>
                        <a:sym typeface="Arial"/>
                      </a:endParaRPr>
                    </a:p>
                  </a:txBody>
                  <a:tcPr marL="91451" marR="91451" marT="45725" marB="45725">
                    <a:lnL w="9525" cap="flat" cmpd="sng">
                      <a:solidFill>
                        <a:srgbClr val="126EA8"/>
                      </a:solidFill>
                      <a:prstDash val="solid"/>
                      <a:round/>
                      <a:headEnd type="none" w="sm" len="sm"/>
                      <a:tailEnd type="none" w="sm" len="sm"/>
                    </a:lnL>
                    <a:lnR w="9525" cap="flat" cmpd="sng">
                      <a:solidFill>
                        <a:srgbClr val="126EA8"/>
                      </a:solidFill>
                      <a:prstDash val="solid"/>
                      <a:round/>
                      <a:headEnd type="none" w="sm" len="sm"/>
                      <a:tailEnd type="none" w="sm" len="sm"/>
                    </a:lnR>
                    <a:lnT w="9525" cap="flat" cmpd="sng">
                      <a:solidFill>
                        <a:srgbClr val="126EA8"/>
                      </a:solidFill>
                      <a:prstDash val="solid"/>
                      <a:round/>
                      <a:headEnd type="none" w="sm" len="sm"/>
                      <a:tailEnd type="none" w="sm" len="sm"/>
                    </a:lnT>
                    <a:lnB w="9525" cap="flat" cmpd="sng">
                      <a:solidFill>
                        <a:srgbClr val="126EA8"/>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660" name="Google Shape;660;p67"/>
          <p:cNvSpPr txBox="1">
            <a:spLocks noGrp="1"/>
          </p:cNvSpPr>
          <p:nvPr>
            <p:ph type="sldNum" idx="12"/>
          </p:nvPr>
        </p:nvSpPr>
        <p:spPr>
          <a:xfrm>
            <a:off x="294491" y="6462575"/>
            <a:ext cx="448800" cy="260700"/>
          </a:xfrm>
          <a:prstGeom prst="rect">
            <a:avLst/>
          </a:prstGeom>
          <a:noFill/>
          <a:ln>
            <a:noFill/>
          </a:ln>
        </p:spPr>
        <p:txBody>
          <a:bodyPr spcFirstLastPara="1" vert="horz" wrap="square" lIns="91500" tIns="45751" rIns="91500" bIns="45751" rtlCol="0" anchor="b" anchorCtr="0">
            <a:noAutofit/>
          </a:bodyPr>
          <a:lstStyle/>
          <a:p>
            <a:pPr>
              <a:buClr>
                <a:srgbClr val="505350"/>
              </a:buClr>
              <a:buSzPts val="1050"/>
            </a:pPr>
            <a:fld id="{00000000-1234-1234-1234-123412341234}" type="slidenum">
              <a:rPr lang="en-US" sz="1051"/>
              <a:pPr>
                <a:buClr>
                  <a:srgbClr val="505350"/>
                </a:buClr>
                <a:buSzPts val="1050"/>
              </a:pPr>
              <a:t>9</a:t>
            </a:fld>
            <a:endParaRPr sz="1051"/>
          </a:p>
        </p:txBody>
      </p:sp>
      <p:sp>
        <p:nvSpPr>
          <p:cNvPr id="661" name="Google Shape;661;p67"/>
          <p:cNvSpPr txBox="1">
            <a:spLocks noGrp="1"/>
          </p:cNvSpPr>
          <p:nvPr>
            <p:ph type="ftr" idx="11"/>
          </p:nvPr>
        </p:nvSpPr>
        <p:spPr>
          <a:xfrm>
            <a:off x="743144" y="6472735"/>
            <a:ext cx="6540600" cy="240600"/>
          </a:xfrm>
          <a:prstGeom prst="rect">
            <a:avLst/>
          </a:prstGeom>
          <a:noFill/>
          <a:ln>
            <a:noFill/>
          </a:ln>
        </p:spPr>
        <p:txBody>
          <a:bodyPr spcFirstLastPara="1" vert="horz" wrap="square" lIns="91500" tIns="45751" rIns="91500" bIns="45751" rtlCol="0" anchor="b" anchorCtr="0">
            <a:noAutofit/>
          </a:bodyPr>
          <a:lstStyle/>
          <a:p>
            <a:pPr>
              <a:buClr>
                <a:srgbClr val="505350"/>
              </a:buClr>
              <a:buSzPts val="1400"/>
            </a:pPr>
            <a:r>
              <a:rPr lang="en-US">
                <a:latin typeface="Calibri"/>
                <a:ea typeface="Calibri"/>
                <a:cs typeface="Calibri"/>
                <a:sym typeface="Calibri"/>
              </a:rPr>
              <a:t>© 2019 NetApp, Inc. All rights reserved.  --- NETAPP CONFIDENTIAL ---</a:t>
            </a:r>
            <a:endParaRPr>
              <a:latin typeface="Calibri"/>
              <a:ea typeface="Calibri"/>
              <a:cs typeface="Calibri"/>
              <a:sym typeface="Calibri"/>
            </a:endParaRPr>
          </a:p>
        </p:txBody>
      </p:sp>
      <p:graphicFrame>
        <p:nvGraphicFramePr>
          <p:cNvPr id="663" name="Google Shape;663;p67"/>
          <p:cNvGraphicFramePr/>
          <p:nvPr/>
        </p:nvGraphicFramePr>
        <p:xfrm>
          <a:off x="10562897" y="1713185"/>
          <a:ext cx="216768" cy="381011"/>
        </p:xfrm>
        <a:graphic>
          <a:graphicData uri="http://schemas.openxmlformats.org/drawingml/2006/table">
            <a:tbl>
              <a:tblPr>
                <a:noFill/>
              </a:tblPr>
              <a:tblGrid>
                <a:gridCol w="216768">
                  <a:extLst>
                    <a:ext uri="{9D8B030D-6E8A-4147-A177-3AD203B41FA5}">
                      <a16:colId xmlns:a16="http://schemas.microsoft.com/office/drawing/2014/main" val="20000"/>
                    </a:ext>
                  </a:extLst>
                </a:gridCol>
              </a:tblGrid>
              <a:tr h="381011">
                <a:tc>
                  <a:txBody>
                    <a:bodyPr/>
                    <a:lstStyle/>
                    <a:p>
                      <a:pPr marL="0" marR="0" lvl="0" indent="0" algn="l" rtl="0">
                        <a:lnSpc>
                          <a:spcPct val="100000"/>
                        </a:lnSpc>
                        <a:spcBef>
                          <a:spcPts val="0"/>
                        </a:spcBef>
                        <a:spcAft>
                          <a:spcPts val="0"/>
                        </a:spcAft>
                        <a:buClr>
                          <a:srgbClr val="000000"/>
                        </a:buClr>
                        <a:buSzPts val="1900"/>
                        <a:buFont typeface="Arial"/>
                        <a:buNone/>
                      </a:pPr>
                      <a:endParaRPr sz="1900" u="none" strike="noStrike" cap="none"/>
                    </a:p>
                  </a:txBody>
                  <a:tcPr marL="91451" marR="91451"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664" name="Google Shape;664;p67"/>
          <p:cNvSpPr txBox="1">
            <a:spLocks noGrp="1"/>
          </p:cNvSpPr>
          <p:nvPr>
            <p:ph type="title"/>
          </p:nvPr>
        </p:nvSpPr>
        <p:spPr>
          <a:xfrm>
            <a:off x="263033" y="457202"/>
            <a:ext cx="8890495" cy="687900"/>
          </a:xfrm>
          <a:prstGeom prst="rect">
            <a:avLst/>
          </a:prstGeom>
          <a:noFill/>
          <a:ln>
            <a:noFill/>
          </a:ln>
        </p:spPr>
        <p:txBody>
          <a:bodyPr spcFirstLastPara="1" vert="horz" wrap="square" lIns="91500" tIns="45751" rIns="91500" bIns="45751" rtlCol="0" anchor="ctr" anchorCtr="0">
            <a:noAutofit/>
          </a:bodyPr>
          <a:lstStyle/>
          <a:p>
            <a:pPr>
              <a:buSzPts val="4400"/>
            </a:pPr>
            <a:r>
              <a:rPr lang="en-US" sz="2000">
                <a:solidFill>
                  <a:srgbClr val="000000"/>
                </a:solidFill>
              </a:rPr>
              <a:t>COPY+ CLAIMS + PROOF POINTS | </a:t>
            </a:r>
            <a:r>
              <a:rPr lang="en-US" sz="2000">
                <a:solidFill>
                  <a:srgbClr val="0067C5"/>
                </a:solidFill>
              </a:rPr>
              <a:t>Cloud Insights </a:t>
            </a:r>
            <a:endParaRPr sz="2000">
              <a:solidFill>
                <a:srgbClr val="0067C5"/>
              </a:solidFill>
            </a:endParaRPr>
          </a:p>
        </p:txBody>
      </p:sp>
    </p:spTree>
    <p:extLst>
      <p:ext uri="{BB962C8B-B14F-4D97-AF65-F5344CB8AC3E}">
        <p14:creationId xmlns:p14="http://schemas.microsoft.com/office/powerpoint/2010/main" val="90314755"/>
      </p:ext>
    </p:extLst>
  </p:cSld>
  <p:clrMapOvr>
    <a:masterClrMapping/>
  </p:clrMapOvr>
  <p:transition spd="med">
    <p:fade/>
  </p:transition>
</p:sld>
</file>

<file path=ppt/theme/theme1.xml><?xml version="1.0" encoding="utf-8"?>
<a:theme xmlns:a="http://schemas.openxmlformats.org/drawingml/2006/main" name="Office Theme">
  <a:themeElements>
    <a:clrScheme name="Custom 117">
      <a:dk1>
        <a:srgbClr val="000000"/>
      </a:dk1>
      <a:lt1>
        <a:srgbClr val="FFFFFF"/>
      </a:lt1>
      <a:dk2>
        <a:srgbClr val="65D097"/>
      </a:dk2>
      <a:lt2>
        <a:srgbClr val="CCCCCC"/>
      </a:lt2>
      <a:accent1>
        <a:srgbClr val="5CC3FF"/>
      </a:accent1>
      <a:accent2>
        <a:srgbClr val="BBE5FF"/>
      </a:accent2>
      <a:accent3>
        <a:srgbClr val="FFF746"/>
      </a:accent3>
      <a:accent4>
        <a:srgbClr val="FFBCA3"/>
      </a:accent4>
      <a:accent5>
        <a:srgbClr val="D82841"/>
      </a:accent5>
      <a:accent6>
        <a:srgbClr val="B386FF"/>
      </a:accent6>
      <a:hlink>
        <a:srgbClr val="5CC3FF"/>
      </a:hlink>
      <a:folHlink>
        <a:srgbClr val="CCCC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err="1" smtClean="0">
            <a:solidFill>
              <a:sysClr val="windowText" lastClr="000000"/>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lgn="l">
          <a:defRPr dirty="0" err="1" smtClean="0"/>
        </a:defPPr>
      </a:lstStyle>
    </a:txDef>
  </a:objectDefaults>
  <a:extraClrSchemeLst/>
  <a:extLst>
    <a:ext uri="{05A4C25C-085E-4340-85A3-A5531E510DB2}">
      <thm15:themeFamily xmlns:thm15="http://schemas.microsoft.com/office/thememl/2012/main" name="English-NetApp-PPT-Template-0121  -  Read-Only" id="{4C130813-94C9-5C41-8288-EAC10751D7F7}" vid="{7F845980-1046-9E4D-A5E4-7991B90B49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TotalTime>
  <Words>1668</Words>
  <Application>Microsoft Macintosh PowerPoint</Application>
  <PresentationFormat>Widescreen</PresentationFormat>
  <Paragraphs>183</Paragraphs>
  <Slides>14</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Helvetica Neue</vt:lpstr>
      <vt:lpstr>Noto Sans Symbols</vt:lpstr>
      <vt:lpstr>Office Theme</vt:lpstr>
      <vt:lpstr>Cloud Insights Cloud Resource Management and Monitoring</vt:lpstr>
      <vt:lpstr>Key Personas and Workloads</vt:lpstr>
      <vt:lpstr>Outcomes Delivered</vt:lpstr>
      <vt:lpstr>AWS Cloud Monitoring</vt:lpstr>
      <vt:lpstr>Business Persona</vt:lpstr>
      <vt:lpstr>Target Identification</vt:lpstr>
      <vt:lpstr>Operational challenges</vt:lpstr>
      <vt:lpstr>Narrative</vt:lpstr>
      <vt:lpstr>COPY+ CLAIMS + PROOF POINTS | Cloud Insights </vt:lpstr>
      <vt:lpstr>Benefits</vt:lpstr>
      <vt:lpstr>Cloud Insights Headlines </vt:lpstr>
      <vt:lpstr>Pain, Power, Fit and Timeline</vt:lpstr>
      <vt:lpstr>DevOps Persona – SRE/Engineer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Cloud Insights Cloud Resource Management and Monitoring</dc:title>
  <dc:creator>Wong, Karl</dc:creator>
  <cp:lastModifiedBy>Wong, Karl</cp:lastModifiedBy>
  <cp:revision>1</cp:revision>
  <dcterms:created xsi:type="dcterms:W3CDTF">2021-11-04T17:37:29Z</dcterms:created>
  <dcterms:modified xsi:type="dcterms:W3CDTF">2021-11-04T17:45:45Z</dcterms:modified>
</cp:coreProperties>
</file>