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8"/>
    <p:sldMasterId id="2147483687" r:id="rId9"/>
    <p:sldMasterId id="2147483686" r:id="rId10"/>
  </p:sldMasterIdLst>
  <p:notesMasterIdLst>
    <p:notesMasterId r:id="rId20"/>
  </p:notesMasterIdLst>
  <p:handoutMasterIdLst>
    <p:handoutMasterId r:id="rId21"/>
  </p:handoutMasterIdLst>
  <p:sldIdLst>
    <p:sldId id="267" r:id="rId11"/>
    <p:sldId id="2147376579" r:id="rId12"/>
    <p:sldId id="2147376574" r:id="rId13"/>
    <p:sldId id="2147376575" r:id="rId14"/>
    <p:sldId id="2147376577" r:id="rId15"/>
    <p:sldId id="2147376576" r:id="rId16"/>
    <p:sldId id="2147376578" r:id="rId17"/>
    <p:sldId id="2147376580" r:id="rId18"/>
    <p:sldId id="2147376573" r:id="rId19"/>
  </p:sldIdLst>
  <p:sldSz cx="12192000" cy="6858000"/>
  <p:notesSz cx="6858000" cy="9144000"/>
  <p:custDataLst>
    <p:custData r:id="rId3"/>
    <p:custData r:id="rId5"/>
    <p:custData r:id="rId6"/>
    <p:custData r:id="rId1"/>
    <p:custData r:id="rId4"/>
    <p:custData r:id="rId2"/>
    <p:custData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Tully" initials="AT" lastIdx="1" clrIdx="0">
    <p:extLst>
      <p:ext uri="{19B8F6BF-5375-455C-9EA6-DF929625EA0E}">
        <p15:presenceInfo xmlns:p15="http://schemas.microsoft.com/office/powerpoint/2012/main" userId="8c0c3855522b79a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ABAB"/>
    <a:srgbClr val="00B2E3"/>
    <a:srgbClr val="FCD0B8"/>
    <a:srgbClr val="FFFFFF"/>
    <a:srgbClr val="D6ECE1"/>
    <a:srgbClr val="2B6DB5"/>
    <a:srgbClr val="D2D3D4"/>
    <a:srgbClr val="D1D8E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76" autoAdjust="0"/>
    <p:restoredTop sz="92489"/>
  </p:normalViewPr>
  <p:slideViewPr>
    <p:cSldViewPr snapToGrid="0">
      <p:cViewPr varScale="1">
        <p:scale>
          <a:sx n="100" d="100"/>
          <a:sy n="100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 snapToGrid="0">
      <p:cViewPr varScale="1">
        <p:scale>
          <a:sx n="37" d="100"/>
          <a:sy n="37" d="100"/>
        </p:scale>
        <p:origin x="313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1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customXml" Target="../customXml/item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1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5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3.xml"/><Relationship Id="rId19" Type="http://schemas.openxmlformats.org/officeDocument/2006/relationships/slide" Target="slides/slide9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2.xml"/><Relationship Id="rId14" Type="http://schemas.openxmlformats.org/officeDocument/2006/relationships/slide" Target="slides/slide4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84C580-6A7A-4A6A-83BE-FDFDDCF752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0EC40-6EF3-49D4-9E56-F063F66B28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9DF5E-E332-485E-8C4C-A885343604D1}" type="datetimeFigureOut">
              <a:rPr lang="en-GB" smtClean="0">
                <a:latin typeface="Calibri" panose="020F0502020204030204" pitchFamily="34" charset="0"/>
              </a:rPr>
              <a:t>16/03/2022</a:t>
            </a:fld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9CB91E-7AC7-4376-B1B0-E3DDFFC189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0C242-2B30-47C1-BDF6-110939C755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6C2D5-4FCC-4C6A-B879-B7D670296008}" type="slidenum">
              <a:rPr lang="en-GB" smtClean="0">
                <a:latin typeface="Calibri" panose="020F0502020204030204" pitchFamily="34" charset="0"/>
              </a:rPr>
              <a:t>‹#›</a:t>
            </a:fld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587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7A400B2-EE6A-46E2-A740-4DC5E861A5EB}" type="datetimeFigureOut">
              <a:rPr lang="en-GB" smtClean="0"/>
              <a:pPr/>
              <a:t>16/03/2022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3DF6D2-5E0F-40E2-846E-CC95AD9ABC6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94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236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307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755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327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08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07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380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9913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548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his arms crossed&#10;&#10;Description automatically generated">
            <a:extLst>
              <a:ext uri="{FF2B5EF4-FFF2-40B4-BE49-F238E27FC236}">
                <a16:creationId xmlns:a16="http://schemas.microsoft.com/office/drawing/2014/main" id="{7BFD29C9-5696-4611-A6CF-4CF0F47A4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7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C559B466-4E22-42B3-9A88-F23F11B757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526"/>
            <a:ext cx="12192000" cy="5264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33E8560-A780-43CE-8BA7-A2CCAF35AB47}"/>
              </a:ext>
            </a:extLst>
          </p:cNvPr>
          <p:cNvSpPr txBox="1"/>
          <p:nvPr userDrawn="1"/>
        </p:nvSpPr>
        <p:spPr>
          <a:xfrm>
            <a:off x="664237" y="6525585"/>
            <a:ext cx="10863526" cy="27699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05870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front of a truck&#10;&#10;Description automatically generated with medium confidence">
            <a:extLst>
              <a:ext uri="{FF2B5EF4-FFF2-40B4-BE49-F238E27FC236}">
                <a16:creationId xmlns:a16="http://schemas.microsoft.com/office/drawing/2014/main" id="{86235032-FCB9-4781-B974-BE9A4E78BA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148"/>
          <a:stretch/>
        </p:blipFill>
        <p:spPr>
          <a:xfrm>
            <a:off x="7963913" y="0"/>
            <a:ext cx="4228087" cy="6858000"/>
          </a:xfrm>
          <a:prstGeom prst="rect">
            <a:avLst/>
          </a:prstGeom>
        </p:spPr>
      </p:pic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8020383C-4CF8-4FC4-A475-496EC7DEA3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25043"/>
            <a:ext cx="12192000" cy="632958"/>
          </a:xfrm>
          <a:prstGeom prst="rect">
            <a:avLst/>
          </a:prstGeom>
        </p:spPr>
      </p:pic>
      <p:pic>
        <p:nvPicPr>
          <p:cNvPr id="14" name="Picture 1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240A525-5B8A-4123-8DFF-C71D8058BC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6982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0" y="1277209"/>
            <a:ext cx="7812505" cy="688338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-1" y="2107632"/>
            <a:ext cx="7812505" cy="688338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8" y="1405577"/>
            <a:ext cx="7098632" cy="46840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949" y="205838"/>
            <a:ext cx="7098632" cy="7588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0" y="2938055"/>
            <a:ext cx="7812505" cy="688338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-2" y="3768478"/>
            <a:ext cx="7812505" cy="688338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0" y="4603747"/>
            <a:ext cx="7812505" cy="688338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0" y="5439016"/>
            <a:ext cx="7812505" cy="688338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15D3A4-CDF9-4B17-8AA7-399D9B7F46B8}"/>
              </a:ext>
            </a:extLst>
          </p:cNvPr>
          <p:cNvSpPr txBox="1"/>
          <p:nvPr userDrawn="1"/>
        </p:nvSpPr>
        <p:spPr>
          <a:xfrm>
            <a:off x="991681" y="6460791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24D142B-5FC7-4FB8-95CA-89AA80BDEF2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2588" y="239954"/>
            <a:ext cx="1688260" cy="6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18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C2C75E95-F146-4A7B-BBB6-DDE2785D00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5693" y="0"/>
            <a:ext cx="4633455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582851" y="0"/>
            <a:ext cx="5777506" cy="6858000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96A01F3-7AB4-4511-B08F-A3F14EAC87D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51" y="6225043"/>
            <a:ext cx="5777506" cy="6329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97162F-C1DA-44C6-AA22-D91BB0C8A19F}"/>
              </a:ext>
            </a:extLst>
          </p:cNvPr>
          <p:cNvSpPr txBox="1"/>
          <p:nvPr userDrawn="1"/>
        </p:nvSpPr>
        <p:spPr>
          <a:xfrm>
            <a:off x="582851" y="6460791"/>
            <a:ext cx="55864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A413A65-73F9-4C16-9554-8E1CCF72D7AC}"/>
              </a:ext>
            </a:extLst>
          </p:cNvPr>
          <p:cNvSpPr txBox="1">
            <a:spLocks/>
          </p:cNvSpPr>
          <p:nvPr userDrawn="1"/>
        </p:nvSpPr>
        <p:spPr>
          <a:xfrm>
            <a:off x="942295" y="1119207"/>
            <a:ext cx="4946009" cy="1357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662B3AC-9A99-4E40-8AFE-87B058271B0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42295" y="2712248"/>
            <a:ext cx="4946010" cy="337740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0" name="Picture 19" descr="Graphical user interface&#10;&#10;Description automatically generated">
            <a:extLst>
              <a:ext uri="{FF2B5EF4-FFF2-40B4-BE49-F238E27FC236}">
                <a16:creationId xmlns:a16="http://schemas.microsoft.com/office/drawing/2014/main" id="{AA8914F4-1198-479E-951C-87D32F8DED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95" y="193539"/>
            <a:ext cx="1688260" cy="68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63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equipment, several, cluttered&#10;&#10;Description automatically generated">
            <a:extLst>
              <a:ext uri="{FF2B5EF4-FFF2-40B4-BE49-F238E27FC236}">
                <a16:creationId xmlns:a16="http://schemas.microsoft.com/office/drawing/2014/main" id="{85E96812-3D7A-46E7-A76D-986AB2DCE8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272" y="0"/>
            <a:ext cx="4635142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095999" y="0"/>
            <a:ext cx="5383729" cy="6858000"/>
          </a:xfrm>
          <a:prstGeom prst="rect">
            <a:avLst/>
          </a:prstGeom>
          <a:solidFill>
            <a:srgbClr val="AFABAB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547" y="1119207"/>
            <a:ext cx="4946009" cy="135729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4547" y="2712248"/>
            <a:ext cx="4946010" cy="337740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0EF5DCD-E2C2-45C3-8F88-65560E12C5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686" y="6225043"/>
            <a:ext cx="5420042" cy="6329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9A3CA4A-F7C1-4011-9120-A72B84F2A470}"/>
              </a:ext>
            </a:extLst>
          </p:cNvPr>
          <p:cNvSpPr txBox="1"/>
          <p:nvPr userDrawn="1"/>
        </p:nvSpPr>
        <p:spPr>
          <a:xfrm>
            <a:off x="6304547" y="6460791"/>
            <a:ext cx="49460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pic>
        <p:nvPicPr>
          <p:cNvPr id="17" name="Picture 16" descr="Graphical user interface&#10;&#10;Description automatically generated">
            <a:extLst>
              <a:ext uri="{FF2B5EF4-FFF2-40B4-BE49-F238E27FC236}">
                <a16:creationId xmlns:a16="http://schemas.microsoft.com/office/drawing/2014/main" id="{7370F618-C2EE-42BD-AEDE-246B8BA98BE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47" y="193539"/>
            <a:ext cx="1688260" cy="68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682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C959920-9AC5-4193-9B88-C38F3A1C93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738193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22960A-F64E-4E88-8403-4063DA531DE7}"/>
              </a:ext>
            </a:extLst>
          </p:cNvPr>
          <p:cNvSpPr txBox="1"/>
          <p:nvPr userDrawn="1"/>
        </p:nvSpPr>
        <p:spPr>
          <a:xfrm>
            <a:off x="1211969" y="1363370"/>
            <a:ext cx="1732543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3879F-9374-4865-9A79-31096C92B4E3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3565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506BE2B-7F95-4BDA-9E2E-9F2298C980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738193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02BF75-537F-4128-9797-4FFF5A9FEC85}"/>
              </a:ext>
            </a:extLst>
          </p:cNvPr>
          <p:cNvSpPr txBox="1"/>
          <p:nvPr userDrawn="1"/>
        </p:nvSpPr>
        <p:spPr>
          <a:xfrm>
            <a:off x="1156550" y="1363370"/>
            <a:ext cx="2219823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147084-5803-44E7-9D2A-E55A12409829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69244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DA95CA3-A1FA-4436-8051-08CCFF56DB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38193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ABAC858-12D3-49FC-8202-F17B3F507810}"/>
              </a:ext>
            </a:extLst>
          </p:cNvPr>
          <p:cNvSpPr txBox="1"/>
          <p:nvPr userDrawn="1"/>
        </p:nvSpPr>
        <p:spPr>
          <a:xfrm>
            <a:off x="1238712" y="1363370"/>
            <a:ext cx="2260767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62086C-2CFE-4AFF-AE58-9D7DBA22708C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77592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47085E3-7B6E-47B0-96E0-DA8CE006BD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38193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BCCBE5B-74E2-4D94-931F-4F1406E83042}"/>
              </a:ext>
            </a:extLst>
          </p:cNvPr>
          <p:cNvSpPr txBox="1"/>
          <p:nvPr userDrawn="1"/>
        </p:nvSpPr>
        <p:spPr>
          <a:xfrm>
            <a:off x="907169" y="1363370"/>
            <a:ext cx="2383596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426885-7977-4978-8511-63011D4DDDF5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42730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9287CD26-C576-42B1-9194-415A011B0A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38193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F923B4-4735-47A8-BC9E-EA07CF62DCA0}"/>
              </a:ext>
            </a:extLst>
          </p:cNvPr>
          <p:cNvSpPr txBox="1"/>
          <p:nvPr userDrawn="1"/>
        </p:nvSpPr>
        <p:spPr>
          <a:xfrm>
            <a:off x="962587" y="1363370"/>
            <a:ext cx="2397244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F24F69-598B-447C-ABDF-E768F689E32B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70828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C0189498-A143-434B-AE76-4B82E45521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427496" cy="68580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6C978A8-31F6-4085-9D77-1772E40040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"/>
          <a:stretch/>
        </p:blipFill>
        <p:spPr>
          <a:xfrm>
            <a:off x="7427496" y="-1"/>
            <a:ext cx="4766724" cy="68580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1458D6-149E-4F6A-969B-D71B67CB9C65}"/>
              </a:ext>
            </a:extLst>
          </p:cNvPr>
          <p:cNvSpPr txBox="1"/>
          <p:nvPr userDrawn="1"/>
        </p:nvSpPr>
        <p:spPr>
          <a:xfrm>
            <a:off x="439452" y="2613391"/>
            <a:ext cx="6512399" cy="1631216"/>
          </a:xfrm>
          <a:prstGeom prst="rect">
            <a:avLst/>
          </a:prstGeom>
          <a:noFill/>
          <a:effectLst/>
        </p:spPr>
        <p:txBody>
          <a:bodyPr wrap="square" rtlCol="0" anchor="b">
            <a:spAutoFit/>
          </a:bodyPr>
          <a:lstStyle/>
          <a:p>
            <a:pPr algn="ctr">
              <a:tabLst>
                <a:tab pos="1620838" algn="l"/>
              </a:tabLst>
            </a:pPr>
            <a:r>
              <a:rPr lang="en-GB" sz="10000" b="1" dirty="0">
                <a:solidFill>
                  <a:schemeClr val="bg1"/>
                </a:solidFill>
                <a:latin typeface="Calibri" panose="020F0502020204030204" pitchFamily="34" charset="0"/>
              </a:rPr>
              <a:t>Thank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7D581D-2172-4B01-B00A-9FC402CF4374}"/>
              </a:ext>
            </a:extLst>
          </p:cNvPr>
          <p:cNvSpPr txBox="1"/>
          <p:nvPr userDrawn="1"/>
        </p:nvSpPr>
        <p:spPr>
          <a:xfrm>
            <a:off x="638049" y="6466820"/>
            <a:ext cx="61152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713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&#10;&#10;Description automatically generated">
            <a:extLst>
              <a:ext uri="{FF2B5EF4-FFF2-40B4-BE49-F238E27FC236}">
                <a16:creationId xmlns:a16="http://schemas.microsoft.com/office/drawing/2014/main" id="{C1011569-93CD-4585-B589-7AF56C597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7208" y="0"/>
            <a:ext cx="3744789" cy="6331527"/>
          </a:xfrm>
          <a:prstGeom prst="rect">
            <a:avLst/>
          </a:prstGeom>
        </p:spPr>
      </p:pic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0CE5AB6-E292-473B-B84E-6297A0F565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527"/>
            <a:ext cx="12192000" cy="52647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11" y="1107055"/>
            <a:ext cx="688100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891" y="2544505"/>
            <a:ext cx="6879925" cy="35634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DFADA-A3FE-7841-A4F9-764F5D3E0716}"/>
              </a:ext>
            </a:extLst>
          </p:cNvPr>
          <p:cNvSpPr txBox="1"/>
          <p:nvPr userDrawn="1"/>
        </p:nvSpPr>
        <p:spPr>
          <a:xfrm>
            <a:off x="689810" y="6518313"/>
            <a:ext cx="68810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8E1864D4-44AA-4F5B-B600-0B95A766444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10" y="193539"/>
            <a:ext cx="1688260" cy="68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98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a warehouse&#10;&#10;Description automatically generated with medium confidence">
            <a:extLst>
              <a:ext uri="{FF2B5EF4-FFF2-40B4-BE49-F238E27FC236}">
                <a16:creationId xmlns:a16="http://schemas.microsoft.com/office/drawing/2014/main" id="{9D590B11-4037-45CC-B335-9F53F22C5A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3777928" cy="6326992"/>
          </a:xfrm>
          <a:prstGeom prst="rect">
            <a:avLst/>
          </a:prstGeom>
        </p:spPr>
      </p:pic>
      <p:pic>
        <p:nvPicPr>
          <p:cNvPr id="8" name="Picture 7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C97E786-73A5-4C15-B6A1-20B1295E26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527"/>
            <a:ext cx="12192000" cy="52647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1F73F45-CE78-440E-B614-18A54443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867" y="1026628"/>
            <a:ext cx="684789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92A2EE-A8DD-4547-88A3-424274569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867" y="2431045"/>
            <a:ext cx="6847895" cy="3640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2EFA06-0505-DB4B-AC5B-3852D6AB3C9C}"/>
              </a:ext>
            </a:extLst>
          </p:cNvPr>
          <p:cNvSpPr txBox="1"/>
          <p:nvPr userDrawn="1"/>
        </p:nvSpPr>
        <p:spPr>
          <a:xfrm>
            <a:off x="4679868" y="6523298"/>
            <a:ext cx="68478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5313FAA3-D04E-48CD-A12A-68E83D3629D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552" y="206700"/>
            <a:ext cx="1688260" cy="68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19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F952CEC-C197-4D48-92D3-8FF05B89AB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527"/>
            <a:ext cx="12192000" cy="526473"/>
          </a:xfrm>
          <a:prstGeom prst="rect">
            <a:avLst/>
          </a:prstGeom>
        </p:spPr>
      </p:pic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290F4E4-760D-4620-8127-0222CE8FC4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69829"/>
          </a:xfrm>
          <a:prstGeom prst="rect">
            <a:avLst/>
          </a:prstGeom>
        </p:spPr>
      </p:pic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6" y="205838"/>
            <a:ext cx="7211767" cy="7588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EAEAC-CA89-42C5-A65B-E1C3838CB054}"/>
              </a:ext>
            </a:extLst>
          </p:cNvPr>
          <p:cNvSpPr txBox="1"/>
          <p:nvPr userDrawn="1"/>
        </p:nvSpPr>
        <p:spPr>
          <a:xfrm>
            <a:off x="4135957" y="6523120"/>
            <a:ext cx="72117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89551F-667C-4721-B9A6-C52836F5F6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A person with his arms crossed&#10;&#10;Description automatically generated with medium confidence">
            <a:extLst>
              <a:ext uri="{FF2B5EF4-FFF2-40B4-BE49-F238E27FC236}">
                <a16:creationId xmlns:a16="http://schemas.microsoft.com/office/drawing/2014/main" id="{83D235EC-9245-49AD-B8EF-CDCDC6C88C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69828"/>
            <a:ext cx="3777929" cy="56881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EC7EAF-2CB7-470D-B578-7D29783487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218" y="239954"/>
            <a:ext cx="1688260" cy="6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1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F952CEC-C197-4D48-92D3-8FF05B89AB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527"/>
            <a:ext cx="12192000" cy="526473"/>
          </a:xfrm>
          <a:prstGeom prst="rect">
            <a:avLst/>
          </a:prstGeom>
        </p:spPr>
      </p:pic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290F4E4-760D-4620-8127-0222CE8FC4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69829"/>
          </a:xfrm>
          <a:prstGeom prst="rect">
            <a:avLst/>
          </a:prstGeom>
        </p:spPr>
      </p:pic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52" y="205838"/>
            <a:ext cx="7211767" cy="7588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EAEAC-CA89-42C5-A65B-E1C3838CB054}"/>
              </a:ext>
            </a:extLst>
          </p:cNvPr>
          <p:cNvSpPr txBox="1"/>
          <p:nvPr userDrawn="1"/>
        </p:nvSpPr>
        <p:spPr>
          <a:xfrm>
            <a:off x="601153" y="6523120"/>
            <a:ext cx="721176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89551F-667C-4721-B9A6-C52836F5F6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01152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A person wearing headphones&#10;&#10;Description automatically generated with medium confidence">
            <a:extLst>
              <a:ext uri="{FF2B5EF4-FFF2-40B4-BE49-F238E27FC236}">
                <a16:creationId xmlns:a16="http://schemas.microsoft.com/office/drawing/2014/main" id="{AC30001B-8E71-4361-BECE-8109E330BD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14070" y="1169829"/>
            <a:ext cx="3777930" cy="56881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18374E-84B2-47CC-B8A1-29F75EB00C7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2588" y="239954"/>
            <a:ext cx="1688260" cy="6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84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428A1A-D267-4952-8CA1-A847801C5A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65993"/>
            <a:ext cx="12192000" cy="1796715"/>
          </a:xfrm>
          <a:prstGeom prst="rect">
            <a:avLst/>
          </a:prstGeom>
        </p:spPr>
      </p:pic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0ECEC06-E659-4A63-A547-4D9BC578ED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70549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EFE28C-F36D-4601-BA72-8431EAB1A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5" y="214276"/>
            <a:ext cx="7433522" cy="7588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89C6D0-35FB-46DA-B224-6F75DBB6051F}"/>
              </a:ext>
            </a:extLst>
          </p:cNvPr>
          <p:cNvSpPr txBox="1"/>
          <p:nvPr userDrawn="1"/>
        </p:nvSpPr>
        <p:spPr>
          <a:xfrm>
            <a:off x="991681" y="6551583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F03D0E-B225-454B-ABF5-3878BA7E9E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2588" y="239954"/>
            <a:ext cx="1688260" cy="6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22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arehouse, indoor, scene&#10;&#10;Description automatically generated">
            <a:extLst>
              <a:ext uri="{FF2B5EF4-FFF2-40B4-BE49-F238E27FC236}">
                <a16:creationId xmlns:a16="http://schemas.microsoft.com/office/drawing/2014/main" id="{6F86C4C2-1733-4EDC-8F4F-9F04C93D3A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534812"/>
            <a:ext cx="12191999" cy="1796715"/>
          </a:xfrm>
          <a:prstGeom prst="rect">
            <a:avLst/>
          </a:prstGeom>
        </p:spPr>
      </p:pic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70ECEC06-E659-4A63-A547-4D9BC578ED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70549"/>
          </a:xfrm>
          <a:prstGeom prst="rect">
            <a:avLst/>
          </a:prstGeom>
        </p:spPr>
      </p:pic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867914" y="1374541"/>
            <a:ext cx="8910535" cy="298552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EFE28C-F36D-4601-BA72-8431EAB1A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5" y="214276"/>
            <a:ext cx="7885686" cy="7588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5A43730-D068-4804-8777-E02B404A7F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527"/>
            <a:ext cx="12192000" cy="5264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BAD3C4-5055-40E9-AFF5-6989A25C629F}"/>
              </a:ext>
            </a:extLst>
          </p:cNvPr>
          <p:cNvSpPr txBox="1"/>
          <p:nvPr userDrawn="1"/>
        </p:nvSpPr>
        <p:spPr>
          <a:xfrm>
            <a:off x="991681" y="6529704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FAD88D9-E257-4C17-A097-0E91633CD0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2588" y="239954"/>
            <a:ext cx="1688260" cy="6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868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8234A8AC-570F-45E9-9C90-993E5BFA17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70549"/>
          </a:xfrm>
          <a:prstGeom prst="rect">
            <a:avLst/>
          </a:prstGeom>
        </p:spPr>
      </p:pic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B3EE82E7-795A-4795-8CFA-BBA6FE1648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527"/>
            <a:ext cx="12192000" cy="526473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488680"/>
            <a:ext cx="8910535" cy="453752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5" y="205838"/>
            <a:ext cx="7771386" cy="7588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CC148B-0987-452F-966A-F843FB9F73E5}"/>
              </a:ext>
            </a:extLst>
          </p:cNvPr>
          <p:cNvSpPr txBox="1"/>
          <p:nvPr userDrawn="1"/>
        </p:nvSpPr>
        <p:spPr>
          <a:xfrm>
            <a:off x="991681" y="6529704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B3DFAC-496C-408B-90D6-9361F62DC0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2588" y="239954"/>
            <a:ext cx="1688260" cy="6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34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828103F-B709-418C-AC4F-0B214B2BDF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169828"/>
            <a:ext cx="12192000" cy="1729898"/>
          </a:xfrm>
          <a:prstGeom prst="rect">
            <a:avLst/>
          </a:prstGeom>
        </p:spPr>
      </p:pic>
      <p:pic>
        <p:nvPicPr>
          <p:cNvPr id="22" name="Picture 2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6F44685-730F-42F4-8649-46C93A6B84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698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2880765"/>
            <a:ext cx="6096000" cy="3450762"/>
          </a:xfrm>
          <a:prstGeom prst="rect">
            <a:avLst/>
          </a:prstGeom>
          <a:solidFill>
            <a:schemeClr val="bg2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3174241"/>
            <a:ext cx="4170008" cy="288277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3174240"/>
            <a:ext cx="4222624" cy="288277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23" name="Picture 2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A9671D97-2484-4420-BC23-527E086F26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527"/>
            <a:ext cx="12192000" cy="52647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DC9C407-903E-444E-AE47-26542DF253E2}"/>
              </a:ext>
            </a:extLst>
          </p:cNvPr>
          <p:cNvSpPr txBox="1"/>
          <p:nvPr userDrawn="1"/>
        </p:nvSpPr>
        <p:spPr>
          <a:xfrm>
            <a:off x="991681" y="6529704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© 2022 CloudPro™ Corporation. All rights reserved.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2728EF-75DC-46EF-9997-03E1360EDC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2588" y="239954"/>
            <a:ext cx="1688260" cy="6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022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700BB3-9660-4330-806F-401215D53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3F460-DEAD-44D0-92EE-7AFDDDB85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0860A-89CE-4C2F-B57F-0D2358EBE8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07D546-290E-4A78-BEC2-9C7460B3026A}" type="datetimeFigureOut">
              <a:rPr lang="en-GB" smtClean="0"/>
              <a:pPr/>
              <a:t>16/03/2022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97E6D-CABF-4E6B-8A08-D19AB5261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8EE0A05-865F-44AE-82A1-57F577F446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2C0179B-AA19-4A81-8DE6-EC3F1FDA6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lnSpc>
                <a:spcPts val="0"/>
              </a:lnSpc>
              <a:spcBef>
                <a:spcPts val="0"/>
              </a:spcBef>
              <a:defRPr sz="18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baseline="30000" dirty="0"/>
              <a:t>© 2021 Copyright ArawakX™.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7796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ADDF2B-7AB4-4819-97C3-37EAD3B69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EEC2E-1D25-4385-835E-782D61822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39F3F-E443-4AC5-B47A-58897B1A1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47105-85F5-4D9B-8D6C-8EF4CAF6228D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1F962-A445-42F0-85E1-50A291427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CF8C6-67E5-41B5-B54D-A06FA3357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19C8-F1A5-4404-9441-5F14FD120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2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7" r:id="rId2"/>
    <p:sldLayoutId id="2147483707" r:id="rId3"/>
    <p:sldLayoutId id="2147483724" r:id="rId4"/>
    <p:sldLayoutId id="2147483690" r:id="rId5"/>
    <p:sldLayoutId id="2147483725" r:id="rId6"/>
    <p:sldLayoutId id="2147483693" r:id="rId7"/>
    <p:sldLayoutId id="2147483709" r:id="rId8"/>
    <p:sldLayoutId id="2147483711" r:id="rId9"/>
    <p:sldLayoutId id="2147483694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6A4B7-C5C2-4327-ACF8-5AF25E596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FFF26-22CB-435D-8CE1-2C24F0C64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11FE7-6EF4-4550-84A8-68FB939BD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B020E-D609-4349-B576-2F369EAFDAAB}" type="datetimeFigureOut">
              <a:rPr lang="en-GB" smtClean="0"/>
              <a:t>16/03/2022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7E33F-FF57-4BF6-93CB-3C086FD0A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20C79-9770-4216-B95F-DAA2433F4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96D0-2AE7-44CC-A3A2-D8D5EBE91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16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A30D68-8AB4-42B5-83DC-641689C85176}"/>
              </a:ext>
            </a:extLst>
          </p:cNvPr>
          <p:cNvSpPr txBox="1"/>
          <p:nvPr/>
        </p:nvSpPr>
        <p:spPr>
          <a:xfrm>
            <a:off x="616791" y="2280629"/>
            <a:ext cx="75158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GB" sz="6000" b="1" i="0" u="none" strike="noStrike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Full-Service Hardware Sourcing </a:t>
            </a:r>
          </a:p>
          <a:p>
            <a:pPr marR="0" algn="l" rtl="0"/>
            <a:r>
              <a:rPr lang="en-GB" sz="6000" b="1" i="0" u="none" strike="noStrike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for the Enterprise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E3C3AE-70E2-47E3-BAEC-E8C09B91A938}"/>
              </a:ext>
            </a:extLst>
          </p:cNvPr>
          <p:cNvSpPr txBox="1"/>
          <p:nvPr/>
        </p:nvSpPr>
        <p:spPr>
          <a:xfrm>
            <a:off x="616793" y="3915651"/>
            <a:ext cx="7515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GB" sz="2400" b="0" i="0" u="none" strike="noStrike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Are you looking to sell or purchase new or previously-owned equipment?</a:t>
            </a:r>
          </a:p>
          <a:p>
            <a:pPr marR="0" algn="l" rtl="0"/>
            <a:endParaRPr lang="en-GB" sz="24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GB" sz="2400" b="0" i="0" u="none" strike="noStrike" baseline="30000" dirty="0">
                <a:solidFill>
                  <a:srgbClr val="000000"/>
                </a:solidFill>
                <a:latin typeface="Calibri" panose="020F0502020204030204" pitchFamily="34" charset="0"/>
              </a:rPr>
              <a:t>CloudPro Depot™ is your one-stop for all your hardware and equipment needs.</a:t>
            </a:r>
          </a:p>
        </p:txBody>
      </p:sp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B388EFB7-6FC0-443F-ACDC-799CDD2E9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90" y="375745"/>
            <a:ext cx="2630581" cy="1075006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C7B4A89A-8301-4222-8311-C51DCCFAE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90" y="5409828"/>
            <a:ext cx="2450260" cy="44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42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C9355A-7F51-41A8-B3B5-E9623E8F67F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D72A1-8A56-42B9-B58D-1ED848A82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480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239F2-3469-4233-8AD2-833D63D11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247D72-0069-4ED6-A924-A6C274C2739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03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902AC-AAAF-4F32-900D-EA1EB5C0C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EA32C7-9AFD-4414-B868-A98257078B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CDCF50-C98A-4DA9-A2ED-AF365E077125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578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FD113-F76F-4BD1-990E-A48CBA0CD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148075-E438-49C4-93C1-62D18CC2E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130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466194-C840-42BD-A037-EF98AA22086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88291A3-A140-491B-83A9-B162E85A3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59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6AA33-7644-4715-9FAF-459E5594B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921D2-343C-46EF-9B3C-55BC0E7DB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75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EED24F-49FA-4919-BF75-63AF6C71E013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0F55FC-18A7-4CCE-9054-F6105DB0B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033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FF598F-068C-4DBB-B764-477C1E67D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59890" y="775795"/>
            <a:ext cx="2630580" cy="107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50633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Head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ockImage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Header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VariableListDefinition name="AD_HOC" displayName="AD_HOC" id="29da1182-3c13-4264-907b-944a72a278f4" isdomainofvalue="False" dataSourceId="276b5c82-a7fc-482f-bb52-4db7aafde9b3"/>
</file>

<file path=customXml/item2.xml><?xml version="1.0" encoding="utf-8"?>
<VariableList UniqueId="29da1182-3c13-4264-907b-944a72a278f4" Name="AD_HOC" ContentType="XML" MajorVersion="0" MinorVersion="1" isLocalCopy="False" IsBaseObject="False" DataSourceId="276b5c82-a7fc-482f-bb52-4db7aafde9b3" DataSourceMajorVersion="0" DataSourceMinorVersion="1"/>
</file>

<file path=customXml/item3.xml><?xml version="1.0" encoding="utf-8"?>
<VariableListDefinition name="Computed" displayName="Computed" id="c6e490e5-62c9-457d-abc4-e2e37a5025c9" isdomainofvalue="False" dataSourceId="2c4c0df3-0b1a-4f44-820a-eec41717f93a"/>
</file>

<file path=customXml/item4.xml><?xml version="1.0" encoding="utf-8"?>
<VariableList UniqueId="c6e490e5-62c9-457d-abc4-e2e37a5025c9" Name="Computed" ContentType="XML" MajorVersion="0" MinorVersion="1" isLocalCopy="False" IsBaseObject="False" DataSourceId="2c4c0df3-0b1a-4f44-820a-eec41717f93a" DataSourceMajorVersion="0" DataSourceMinorVersion="1"/>
</file>

<file path=customXml/item5.xml><?xml version="1.0" encoding="utf-8"?>
<VariableListDefinition name="System" displayName="System" id="368ed4b8-c886-43a4-83cb-bc93e407a508" isdomainofvalue="False" dataSourceId="98dd7822-5cc5-4f82-84b4-04ce7f2abb59"/>
</file>

<file path=customXml/item6.xml><?xml version="1.0" encoding="utf-8"?>
<VariableList UniqueId="368ed4b8-c886-43a4-83cb-bc93e407a508" Name="System" ContentType="XML" MajorVersion="0" MinorVersion="1" isLocalCopy="False" IsBaseObject="False" DataSourceId="98dd7822-5cc5-4f82-84b4-04ce7f2abb59" DataSourceMajorVersion="0" DataSourceMinorVersion="1"/>
</file>

<file path=customXml/item7.xml><?xml version="1.0" encoding="utf-8"?>
<AllExternalAdhocVariableMappings/>
</file>

<file path=customXml/itemProps1.xml><?xml version="1.0" encoding="utf-8"?>
<ds:datastoreItem xmlns:ds="http://schemas.openxmlformats.org/officeDocument/2006/customXml" ds:itemID="{6D24B86E-CD3F-4456-B821-DE32B939457C}">
  <ds:schemaRefs/>
</ds:datastoreItem>
</file>

<file path=customXml/itemProps2.xml><?xml version="1.0" encoding="utf-8"?>
<ds:datastoreItem xmlns:ds="http://schemas.openxmlformats.org/officeDocument/2006/customXml" ds:itemID="{7F839405-4346-443C-9211-1807775560D6}">
  <ds:schemaRefs/>
</ds:datastoreItem>
</file>

<file path=customXml/itemProps3.xml><?xml version="1.0" encoding="utf-8"?>
<ds:datastoreItem xmlns:ds="http://schemas.openxmlformats.org/officeDocument/2006/customXml" ds:itemID="{C47EC392-5C71-44BC-B549-A57E2FA4A5D9}">
  <ds:schemaRefs/>
</ds:datastoreItem>
</file>

<file path=customXml/itemProps4.xml><?xml version="1.0" encoding="utf-8"?>
<ds:datastoreItem xmlns:ds="http://schemas.openxmlformats.org/officeDocument/2006/customXml" ds:itemID="{8DDC8041-994A-4D6B-B748-B11BFEC92875}">
  <ds:schemaRefs/>
</ds:datastoreItem>
</file>

<file path=customXml/itemProps5.xml><?xml version="1.0" encoding="utf-8"?>
<ds:datastoreItem xmlns:ds="http://schemas.openxmlformats.org/officeDocument/2006/customXml" ds:itemID="{584328B6-B461-4608-B27A-6AB7323A6F5A}">
  <ds:schemaRefs/>
</ds:datastoreItem>
</file>

<file path=customXml/itemProps6.xml><?xml version="1.0" encoding="utf-8"?>
<ds:datastoreItem xmlns:ds="http://schemas.openxmlformats.org/officeDocument/2006/customXml" ds:itemID="{0CA7BC70-114D-4F62-913A-AD8AF9F28DFB}">
  <ds:schemaRefs/>
</ds:datastoreItem>
</file>

<file path=customXml/itemProps7.xml><?xml version="1.0" encoding="utf-8"?>
<ds:datastoreItem xmlns:ds="http://schemas.openxmlformats.org/officeDocument/2006/customXml" ds:itemID="{CA6FA8D5-4FFF-4AAC-B288-4061ADFB2DD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Widescreen</PresentationFormat>
  <Paragraphs>14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Presentation Headers</vt:lpstr>
      <vt:lpstr>StockImage_Slides</vt:lpstr>
      <vt:lpstr>SectionHeader_Slides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Tully</dc:creator>
  <cp:lastModifiedBy>Alexandra Tully</cp:lastModifiedBy>
  <cp:revision>337</cp:revision>
  <dcterms:created xsi:type="dcterms:W3CDTF">2021-03-16T10:19:46Z</dcterms:created>
  <dcterms:modified xsi:type="dcterms:W3CDTF">2022-03-16T16:06:55Z</dcterms:modified>
</cp:coreProperties>
</file>